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57" r:id="rId2"/>
    <p:sldId id="273" r:id="rId3"/>
    <p:sldId id="277" r:id="rId4"/>
    <p:sldId id="274" r:id="rId5"/>
    <p:sldId id="282" r:id="rId6"/>
    <p:sldId id="281" r:id="rId7"/>
    <p:sldId id="278" r:id="rId8"/>
    <p:sldId id="283" r:id="rId9"/>
    <p:sldId id="288" r:id="rId10"/>
    <p:sldId id="284" r:id="rId11"/>
    <p:sldId id="286" r:id="rId12"/>
    <p:sldId id="287" r:id="rId13"/>
    <p:sldId id="285" r:id="rId14"/>
    <p:sldId id="293" r:id="rId15"/>
    <p:sldId id="279" r:id="rId16"/>
    <p:sldId id="289" r:id="rId17"/>
    <p:sldId id="290" r:id="rId18"/>
    <p:sldId id="272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8E74"/>
    <a:srgbClr val="CD92A5"/>
    <a:srgbClr val="EBA258"/>
    <a:srgbClr val="F64040"/>
    <a:srgbClr val="A94C3B"/>
    <a:srgbClr val="3B718D"/>
    <a:srgbClr val="F6EBA2"/>
    <a:srgbClr val="EA326B"/>
    <a:srgbClr val="A52F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94715"/>
  </p:normalViewPr>
  <p:slideViewPr>
    <p:cSldViewPr snapToGrid="0">
      <p:cViewPr>
        <p:scale>
          <a:sx n="121" d="100"/>
          <a:sy n="121" d="100"/>
        </p:scale>
        <p:origin x="-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36D6BA-B3E8-594D-B5A1-11BF54FCDF12}" type="datetimeFigureOut">
              <a:rPr kumimoji="1" lang="zh-TW" altLang="en-US" smtClean="0"/>
              <a:t>2017/8/6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6EB7D4-6608-9C4F-A64D-A0E2AD8D784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29080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53091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7783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827926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720562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9682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15159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9242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54159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7160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88205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0512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8948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EB7D4-6608-9C4F-A64D-A0E2AD8D7840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4481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office.msn.com.cn/Template/Home.shtml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9538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/>
        </p:nvGrpSpPr>
        <p:grpSpPr>
          <a:xfrm>
            <a:off x="0" y="0"/>
            <a:ext cx="12192000" cy="6841981"/>
            <a:chOff x="0" y="1"/>
            <a:chExt cx="9144000" cy="5143500"/>
          </a:xfrm>
        </p:grpSpPr>
        <p:sp>
          <p:nvSpPr>
            <p:cNvPr id="9" name="Freeform 254"/>
            <p:cNvSpPr>
              <a:spLocks/>
            </p:cNvSpPr>
            <p:nvPr/>
          </p:nvSpPr>
          <p:spPr bwMode="auto">
            <a:xfrm>
              <a:off x="7475389" y="1"/>
              <a:ext cx="1031363" cy="716848"/>
            </a:xfrm>
            <a:custGeom>
              <a:avLst/>
              <a:gdLst>
                <a:gd name="T0" fmla="*/ 3249 w 3249"/>
                <a:gd name="T1" fmla="*/ 2063 h 2253"/>
                <a:gd name="T2" fmla="*/ 2632 w 3249"/>
                <a:gd name="T3" fmla="*/ 0 h 2253"/>
                <a:gd name="T4" fmla="*/ 522 w 3249"/>
                <a:gd name="T5" fmla="*/ 0 h 2253"/>
                <a:gd name="T6" fmla="*/ 0 w 3249"/>
                <a:gd name="T7" fmla="*/ 2253 h 2253"/>
                <a:gd name="T8" fmla="*/ 3249 w 3249"/>
                <a:gd name="T9" fmla="*/ 2063 h 2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49" h="2253">
                  <a:moveTo>
                    <a:pt x="3249" y="2063"/>
                  </a:moveTo>
                  <a:lnTo>
                    <a:pt x="2632" y="0"/>
                  </a:lnTo>
                  <a:lnTo>
                    <a:pt x="522" y="0"/>
                  </a:lnTo>
                  <a:lnTo>
                    <a:pt x="0" y="2253"/>
                  </a:lnTo>
                  <a:lnTo>
                    <a:pt x="3249" y="2063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Freeform 255"/>
            <p:cNvSpPr>
              <a:spLocks/>
            </p:cNvSpPr>
            <p:nvPr/>
          </p:nvSpPr>
          <p:spPr bwMode="auto">
            <a:xfrm>
              <a:off x="8311285" y="1"/>
              <a:ext cx="829539" cy="656448"/>
            </a:xfrm>
            <a:custGeom>
              <a:avLst/>
              <a:gdLst>
                <a:gd name="T0" fmla="*/ 0 w 2609"/>
                <a:gd name="T1" fmla="*/ 0 h 2063"/>
                <a:gd name="T2" fmla="*/ 617 w 2609"/>
                <a:gd name="T3" fmla="*/ 2063 h 2063"/>
                <a:gd name="T4" fmla="*/ 2609 w 2609"/>
                <a:gd name="T5" fmla="*/ 0 h 2063"/>
                <a:gd name="T6" fmla="*/ 0 w 2609"/>
                <a:gd name="T7" fmla="*/ 0 h 2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09" h="2063">
                  <a:moveTo>
                    <a:pt x="0" y="0"/>
                  </a:moveTo>
                  <a:lnTo>
                    <a:pt x="617" y="2063"/>
                  </a:lnTo>
                  <a:lnTo>
                    <a:pt x="260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 256"/>
            <p:cNvSpPr>
              <a:spLocks/>
            </p:cNvSpPr>
            <p:nvPr/>
          </p:nvSpPr>
          <p:spPr bwMode="auto">
            <a:xfrm>
              <a:off x="8506751" y="1"/>
              <a:ext cx="634074" cy="1506810"/>
            </a:xfrm>
            <a:custGeom>
              <a:avLst/>
              <a:gdLst>
                <a:gd name="T0" fmla="*/ 1992 w 1992"/>
                <a:gd name="T1" fmla="*/ 3393 h 4737"/>
                <a:gd name="T2" fmla="*/ 1992 w 1992"/>
                <a:gd name="T3" fmla="*/ 0 h 4737"/>
                <a:gd name="T4" fmla="*/ 0 w 1992"/>
                <a:gd name="T5" fmla="*/ 2063 h 4737"/>
                <a:gd name="T6" fmla="*/ 3 w 1992"/>
                <a:gd name="T7" fmla="*/ 4737 h 4737"/>
                <a:gd name="T8" fmla="*/ 1992 w 1992"/>
                <a:gd name="T9" fmla="*/ 3393 h 4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2" h="4737">
                  <a:moveTo>
                    <a:pt x="1992" y="3393"/>
                  </a:moveTo>
                  <a:lnTo>
                    <a:pt x="1992" y="0"/>
                  </a:lnTo>
                  <a:lnTo>
                    <a:pt x="0" y="2063"/>
                  </a:lnTo>
                  <a:lnTo>
                    <a:pt x="3" y="4737"/>
                  </a:lnTo>
                  <a:lnTo>
                    <a:pt x="1992" y="3393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 257"/>
            <p:cNvSpPr>
              <a:spLocks/>
            </p:cNvSpPr>
            <p:nvPr/>
          </p:nvSpPr>
          <p:spPr bwMode="auto">
            <a:xfrm>
              <a:off x="7211589" y="716849"/>
              <a:ext cx="1296751" cy="1195275"/>
            </a:xfrm>
            <a:custGeom>
              <a:avLst/>
              <a:gdLst>
                <a:gd name="T0" fmla="*/ 826 w 4078"/>
                <a:gd name="T1" fmla="*/ 0 h 3763"/>
                <a:gd name="T2" fmla="*/ 0 w 4078"/>
                <a:gd name="T3" fmla="*/ 3567 h 3763"/>
                <a:gd name="T4" fmla="*/ 2752 w 4078"/>
                <a:gd name="T5" fmla="*/ 3763 h 3763"/>
                <a:gd name="T6" fmla="*/ 4078 w 4078"/>
                <a:gd name="T7" fmla="*/ 2484 h 3763"/>
                <a:gd name="T8" fmla="*/ 826 w 4078"/>
                <a:gd name="T9" fmla="*/ 0 h 3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8" h="3763">
                  <a:moveTo>
                    <a:pt x="826" y="0"/>
                  </a:moveTo>
                  <a:lnTo>
                    <a:pt x="0" y="3567"/>
                  </a:lnTo>
                  <a:lnTo>
                    <a:pt x="2752" y="3763"/>
                  </a:lnTo>
                  <a:lnTo>
                    <a:pt x="4078" y="2484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 258"/>
            <p:cNvSpPr>
              <a:spLocks/>
            </p:cNvSpPr>
            <p:nvPr/>
          </p:nvSpPr>
          <p:spPr bwMode="auto">
            <a:xfrm>
              <a:off x="6455151" y="1"/>
              <a:ext cx="1185510" cy="821752"/>
            </a:xfrm>
            <a:custGeom>
              <a:avLst/>
              <a:gdLst>
                <a:gd name="T0" fmla="*/ 3209 w 3731"/>
                <a:gd name="T1" fmla="*/ 2253 h 2586"/>
                <a:gd name="T2" fmla="*/ 3731 w 3731"/>
                <a:gd name="T3" fmla="*/ 0 h 2586"/>
                <a:gd name="T4" fmla="*/ 1147 w 3731"/>
                <a:gd name="T5" fmla="*/ 0 h 2586"/>
                <a:gd name="T6" fmla="*/ 0 w 3731"/>
                <a:gd name="T7" fmla="*/ 2586 h 2586"/>
                <a:gd name="T8" fmla="*/ 3209 w 3731"/>
                <a:gd name="T9" fmla="*/ 2253 h 2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31" h="2586">
                  <a:moveTo>
                    <a:pt x="3209" y="2253"/>
                  </a:moveTo>
                  <a:lnTo>
                    <a:pt x="3731" y="0"/>
                  </a:lnTo>
                  <a:lnTo>
                    <a:pt x="1147" y="0"/>
                  </a:lnTo>
                  <a:lnTo>
                    <a:pt x="0" y="2586"/>
                  </a:lnTo>
                  <a:lnTo>
                    <a:pt x="3209" y="225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 259"/>
            <p:cNvSpPr>
              <a:spLocks/>
            </p:cNvSpPr>
            <p:nvPr/>
          </p:nvSpPr>
          <p:spPr bwMode="auto">
            <a:xfrm>
              <a:off x="7211589" y="1850135"/>
              <a:ext cx="967796" cy="1227065"/>
            </a:xfrm>
            <a:custGeom>
              <a:avLst/>
              <a:gdLst>
                <a:gd name="T0" fmla="*/ 2752 w 3044"/>
                <a:gd name="T1" fmla="*/ 196 h 3859"/>
                <a:gd name="T2" fmla="*/ 0 w 3044"/>
                <a:gd name="T3" fmla="*/ 0 h 3859"/>
                <a:gd name="T4" fmla="*/ 1358 w 3044"/>
                <a:gd name="T5" fmla="*/ 3859 h 3859"/>
                <a:gd name="T6" fmla="*/ 3044 w 3044"/>
                <a:gd name="T7" fmla="*/ 2347 h 3859"/>
                <a:gd name="T8" fmla="*/ 2752 w 3044"/>
                <a:gd name="T9" fmla="*/ 196 h 3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4" h="3859">
                  <a:moveTo>
                    <a:pt x="2752" y="196"/>
                  </a:moveTo>
                  <a:lnTo>
                    <a:pt x="0" y="0"/>
                  </a:lnTo>
                  <a:lnTo>
                    <a:pt x="1358" y="3859"/>
                  </a:lnTo>
                  <a:lnTo>
                    <a:pt x="3044" y="2347"/>
                  </a:lnTo>
                  <a:lnTo>
                    <a:pt x="2752" y="196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Freeform 260"/>
            <p:cNvSpPr>
              <a:spLocks/>
            </p:cNvSpPr>
            <p:nvPr/>
          </p:nvSpPr>
          <p:spPr bwMode="auto">
            <a:xfrm>
              <a:off x="8087214" y="1506811"/>
              <a:ext cx="1053611" cy="1090371"/>
            </a:xfrm>
            <a:custGeom>
              <a:avLst/>
              <a:gdLst>
                <a:gd name="T0" fmla="*/ 292 w 3315"/>
                <a:gd name="T1" fmla="*/ 3430 h 3430"/>
                <a:gd name="T2" fmla="*/ 3315 w 3315"/>
                <a:gd name="T3" fmla="*/ 3285 h 3430"/>
                <a:gd name="T4" fmla="*/ 1326 w 3315"/>
                <a:gd name="T5" fmla="*/ 0 h 3430"/>
                <a:gd name="T6" fmla="*/ 0 w 3315"/>
                <a:gd name="T7" fmla="*/ 1279 h 3430"/>
                <a:gd name="T8" fmla="*/ 292 w 3315"/>
                <a:gd name="T9" fmla="*/ 3430 h 3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5" h="3430">
                  <a:moveTo>
                    <a:pt x="292" y="3430"/>
                  </a:moveTo>
                  <a:lnTo>
                    <a:pt x="3315" y="3285"/>
                  </a:lnTo>
                  <a:lnTo>
                    <a:pt x="1326" y="0"/>
                  </a:lnTo>
                  <a:lnTo>
                    <a:pt x="0" y="1279"/>
                  </a:lnTo>
                  <a:lnTo>
                    <a:pt x="292" y="343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Freeform 261"/>
            <p:cNvSpPr>
              <a:spLocks/>
            </p:cNvSpPr>
            <p:nvPr/>
          </p:nvSpPr>
          <p:spPr bwMode="auto">
            <a:xfrm>
              <a:off x="8179385" y="2551088"/>
              <a:ext cx="961440" cy="799500"/>
            </a:xfrm>
            <a:custGeom>
              <a:avLst/>
              <a:gdLst>
                <a:gd name="T0" fmla="*/ 3023 w 3023"/>
                <a:gd name="T1" fmla="*/ 0 h 2517"/>
                <a:gd name="T2" fmla="*/ 0 w 3023"/>
                <a:gd name="T3" fmla="*/ 145 h 2517"/>
                <a:gd name="T4" fmla="*/ 1432 w 3023"/>
                <a:gd name="T5" fmla="*/ 2517 h 2517"/>
                <a:gd name="T6" fmla="*/ 3023 w 3023"/>
                <a:gd name="T7" fmla="*/ 0 h 2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23" h="2517">
                  <a:moveTo>
                    <a:pt x="3023" y="0"/>
                  </a:moveTo>
                  <a:lnTo>
                    <a:pt x="0" y="145"/>
                  </a:lnTo>
                  <a:lnTo>
                    <a:pt x="1432" y="2517"/>
                  </a:lnTo>
                  <a:lnTo>
                    <a:pt x="3023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Freeform 262"/>
            <p:cNvSpPr>
              <a:spLocks/>
            </p:cNvSpPr>
            <p:nvPr/>
          </p:nvSpPr>
          <p:spPr bwMode="auto">
            <a:xfrm>
              <a:off x="8508340" y="1079246"/>
              <a:ext cx="632484" cy="1471842"/>
            </a:xfrm>
            <a:custGeom>
              <a:avLst/>
              <a:gdLst>
                <a:gd name="T0" fmla="*/ 0 w 1989"/>
                <a:gd name="T1" fmla="*/ 1344 h 4629"/>
                <a:gd name="T2" fmla="*/ 1989 w 1989"/>
                <a:gd name="T3" fmla="*/ 4629 h 4629"/>
                <a:gd name="T4" fmla="*/ 1989 w 1989"/>
                <a:gd name="T5" fmla="*/ 0 h 4629"/>
                <a:gd name="T6" fmla="*/ 0 w 1989"/>
                <a:gd name="T7" fmla="*/ 1344 h 4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9" h="4629">
                  <a:moveTo>
                    <a:pt x="0" y="1344"/>
                  </a:moveTo>
                  <a:lnTo>
                    <a:pt x="1989" y="4629"/>
                  </a:lnTo>
                  <a:lnTo>
                    <a:pt x="1989" y="0"/>
                  </a:lnTo>
                  <a:lnTo>
                    <a:pt x="0" y="134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Freeform 263"/>
            <p:cNvSpPr>
              <a:spLocks/>
            </p:cNvSpPr>
            <p:nvPr/>
          </p:nvSpPr>
          <p:spPr bwMode="auto">
            <a:xfrm>
              <a:off x="7475389" y="656449"/>
              <a:ext cx="1032951" cy="850363"/>
            </a:xfrm>
            <a:custGeom>
              <a:avLst/>
              <a:gdLst>
                <a:gd name="T0" fmla="*/ 3252 w 3252"/>
                <a:gd name="T1" fmla="*/ 2674 h 2674"/>
                <a:gd name="T2" fmla="*/ 3249 w 3252"/>
                <a:gd name="T3" fmla="*/ 0 h 2674"/>
                <a:gd name="T4" fmla="*/ 0 w 3252"/>
                <a:gd name="T5" fmla="*/ 190 h 2674"/>
                <a:gd name="T6" fmla="*/ 3252 w 3252"/>
                <a:gd name="T7" fmla="*/ 2674 h 2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52" h="2674">
                  <a:moveTo>
                    <a:pt x="3252" y="2674"/>
                  </a:moveTo>
                  <a:lnTo>
                    <a:pt x="3249" y="0"/>
                  </a:lnTo>
                  <a:lnTo>
                    <a:pt x="0" y="190"/>
                  </a:lnTo>
                  <a:lnTo>
                    <a:pt x="3252" y="2674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264"/>
            <p:cNvSpPr>
              <a:spLocks/>
            </p:cNvSpPr>
            <p:nvPr/>
          </p:nvSpPr>
          <p:spPr bwMode="auto">
            <a:xfrm>
              <a:off x="6455151" y="716849"/>
              <a:ext cx="1020238" cy="1133287"/>
            </a:xfrm>
            <a:custGeom>
              <a:avLst/>
              <a:gdLst>
                <a:gd name="T0" fmla="*/ 2383 w 3209"/>
                <a:gd name="T1" fmla="*/ 3567 h 3567"/>
                <a:gd name="T2" fmla="*/ 3209 w 3209"/>
                <a:gd name="T3" fmla="*/ 0 h 3567"/>
                <a:gd name="T4" fmla="*/ 0 w 3209"/>
                <a:gd name="T5" fmla="*/ 333 h 3567"/>
                <a:gd name="T6" fmla="*/ 2383 w 3209"/>
                <a:gd name="T7" fmla="*/ 3567 h 3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09" h="3567">
                  <a:moveTo>
                    <a:pt x="2383" y="3567"/>
                  </a:moveTo>
                  <a:lnTo>
                    <a:pt x="3209" y="0"/>
                  </a:lnTo>
                  <a:lnTo>
                    <a:pt x="0" y="333"/>
                  </a:lnTo>
                  <a:lnTo>
                    <a:pt x="2383" y="3567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Freeform 265"/>
            <p:cNvSpPr>
              <a:spLocks/>
            </p:cNvSpPr>
            <p:nvPr/>
          </p:nvSpPr>
          <p:spPr bwMode="auto">
            <a:xfrm>
              <a:off x="5670108" y="1"/>
              <a:ext cx="1148960" cy="821752"/>
            </a:xfrm>
            <a:custGeom>
              <a:avLst/>
              <a:gdLst>
                <a:gd name="T0" fmla="*/ 3615 w 3615"/>
                <a:gd name="T1" fmla="*/ 0 h 2586"/>
                <a:gd name="T2" fmla="*/ 1481 w 3615"/>
                <a:gd name="T3" fmla="*/ 0 h 2586"/>
                <a:gd name="T4" fmla="*/ 0 w 3615"/>
                <a:gd name="T5" fmla="*/ 1292 h 2586"/>
                <a:gd name="T6" fmla="*/ 1 w 3615"/>
                <a:gd name="T7" fmla="*/ 1292 h 2586"/>
                <a:gd name="T8" fmla="*/ 2468 w 3615"/>
                <a:gd name="T9" fmla="*/ 2586 h 2586"/>
                <a:gd name="T10" fmla="*/ 3615 w 3615"/>
                <a:gd name="T11" fmla="*/ 0 h 2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15" h="2586">
                  <a:moveTo>
                    <a:pt x="3615" y="0"/>
                  </a:moveTo>
                  <a:lnTo>
                    <a:pt x="1481" y="0"/>
                  </a:lnTo>
                  <a:lnTo>
                    <a:pt x="0" y="1292"/>
                  </a:lnTo>
                  <a:lnTo>
                    <a:pt x="1" y="1292"/>
                  </a:lnTo>
                  <a:lnTo>
                    <a:pt x="2468" y="2586"/>
                  </a:lnTo>
                  <a:lnTo>
                    <a:pt x="3615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Freeform 266"/>
            <p:cNvSpPr>
              <a:spLocks/>
            </p:cNvSpPr>
            <p:nvPr/>
          </p:nvSpPr>
          <p:spPr bwMode="auto">
            <a:xfrm>
              <a:off x="5670108" y="411672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Freeform 267"/>
            <p:cNvSpPr>
              <a:spLocks/>
            </p:cNvSpPr>
            <p:nvPr/>
          </p:nvSpPr>
          <p:spPr bwMode="auto">
            <a:xfrm>
              <a:off x="5670108" y="411672"/>
              <a:ext cx="1541481" cy="1438464"/>
            </a:xfrm>
            <a:custGeom>
              <a:avLst/>
              <a:gdLst>
                <a:gd name="T0" fmla="*/ 1 w 4851"/>
                <a:gd name="T1" fmla="*/ 0 h 4528"/>
                <a:gd name="T2" fmla="*/ 0 w 4851"/>
                <a:gd name="T3" fmla="*/ 0 h 4528"/>
                <a:gd name="T4" fmla="*/ 528 w 4851"/>
                <a:gd name="T5" fmla="*/ 2862 h 4528"/>
                <a:gd name="T6" fmla="*/ 4851 w 4851"/>
                <a:gd name="T7" fmla="*/ 4528 h 4528"/>
                <a:gd name="T8" fmla="*/ 2468 w 4851"/>
                <a:gd name="T9" fmla="*/ 1294 h 4528"/>
                <a:gd name="T10" fmla="*/ 1 w 4851"/>
                <a:gd name="T11" fmla="*/ 0 h 4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51" h="4528">
                  <a:moveTo>
                    <a:pt x="1" y="0"/>
                  </a:moveTo>
                  <a:lnTo>
                    <a:pt x="0" y="0"/>
                  </a:lnTo>
                  <a:lnTo>
                    <a:pt x="528" y="2862"/>
                  </a:lnTo>
                  <a:lnTo>
                    <a:pt x="4851" y="4528"/>
                  </a:lnTo>
                  <a:lnTo>
                    <a:pt x="2468" y="12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Freeform 268"/>
            <p:cNvSpPr>
              <a:spLocks/>
            </p:cNvSpPr>
            <p:nvPr/>
          </p:nvSpPr>
          <p:spPr bwMode="auto">
            <a:xfrm>
              <a:off x="4915259" y="411672"/>
              <a:ext cx="923300" cy="1381243"/>
            </a:xfrm>
            <a:custGeom>
              <a:avLst/>
              <a:gdLst>
                <a:gd name="T0" fmla="*/ 2377 w 2905"/>
                <a:gd name="T1" fmla="*/ 0 h 4348"/>
                <a:gd name="T2" fmla="*/ 0 w 2905"/>
                <a:gd name="T3" fmla="*/ 1378 h 4348"/>
                <a:gd name="T4" fmla="*/ 577 w 2905"/>
                <a:gd name="T5" fmla="*/ 4348 h 4348"/>
                <a:gd name="T6" fmla="*/ 2905 w 2905"/>
                <a:gd name="T7" fmla="*/ 2862 h 4348"/>
                <a:gd name="T8" fmla="*/ 2377 w 2905"/>
                <a:gd name="T9" fmla="*/ 0 h 4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5" h="4348">
                  <a:moveTo>
                    <a:pt x="2377" y="0"/>
                  </a:moveTo>
                  <a:lnTo>
                    <a:pt x="0" y="1378"/>
                  </a:lnTo>
                  <a:lnTo>
                    <a:pt x="577" y="4348"/>
                  </a:lnTo>
                  <a:lnTo>
                    <a:pt x="2905" y="2862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Freeform 269"/>
            <p:cNvSpPr>
              <a:spLocks/>
            </p:cNvSpPr>
            <p:nvPr/>
          </p:nvSpPr>
          <p:spPr bwMode="auto">
            <a:xfrm>
              <a:off x="5229912" y="1"/>
              <a:ext cx="910587" cy="411671"/>
            </a:xfrm>
            <a:custGeom>
              <a:avLst/>
              <a:gdLst>
                <a:gd name="T0" fmla="*/ 0 w 2865"/>
                <a:gd name="T1" fmla="*/ 0 h 1292"/>
                <a:gd name="T2" fmla="*/ 1384 w 2865"/>
                <a:gd name="T3" fmla="*/ 1292 h 1292"/>
                <a:gd name="T4" fmla="*/ 2865 w 2865"/>
                <a:gd name="T5" fmla="*/ 0 h 1292"/>
                <a:gd name="T6" fmla="*/ 0 w 2865"/>
                <a:gd name="T7" fmla="*/ 0 h 1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65" h="1292">
                  <a:moveTo>
                    <a:pt x="0" y="0"/>
                  </a:moveTo>
                  <a:lnTo>
                    <a:pt x="1384" y="1292"/>
                  </a:lnTo>
                  <a:lnTo>
                    <a:pt x="28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Freeform 270"/>
            <p:cNvSpPr>
              <a:spLocks/>
            </p:cNvSpPr>
            <p:nvPr/>
          </p:nvSpPr>
          <p:spPr bwMode="auto">
            <a:xfrm>
              <a:off x="4066650" y="1"/>
              <a:ext cx="1603459" cy="848773"/>
            </a:xfrm>
            <a:custGeom>
              <a:avLst/>
              <a:gdLst>
                <a:gd name="T0" fmla="*/ 5044 w 5044"/>
                <a:gd name="T1" fmla="*/ 1292 h 2670"/>
                <a:gd name="T2" fmla="*/ 3660 w 5044"/>
                <a:gd name="T3" fmla="*/ 0 h 2670"/>
                <a:gd name="T4" fmla="*/ 796 w 5044"/>
                <a:gd name="T5" fmla="*/ 0 h 2670"/>
                <a:gd name="T6" fmla="*/ 0 w 5044"/>
                <a:gd name="T7" fmla="*/ 1691 h 2670"/>
                <a:gd name="T8" fmla="*/ 2666 w 5044"/>
                <a:gd name="T9" fmla="*/ 2670 h 2670"/>
                <a:gd name="T10" fmla="*/ 2667 w 5044"/>
                <a:gd name="T11" fmla="*/ 2670 h 2670"/>
                <a:gd name="T12" fmla="*/ 5044 w 5044"/>
                <a:gd name="T13" fmla="*/ 1292 h 2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44" h="2670">
                  <a:moveTo>
                    <a:pt x="5044" y="1292"/>
                  </a:moveTo>
                  <a:lnTo>
                    <a:pt x="3660" y="0"/>
                  </a:lnTo>
                  <a:lnTo>
                    <a:pt x="796" y="0"/>
                  </a:lnTo>
                  <a:lnTo>
                    <a:pt x="0" y="1691"/>
                  </a:lnTo>
                  <a:lnTo>
                    <a:pt x="2666" y="2670"/>
                  </a:lnTo>
                  <a:lnTo>
                    <a:pt x="2667" y="2670"/>
                  </a:lnTo>
                  <a:lnTo>
                    <a:pt x="5044" y="1292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Freeform 271"/>
            <p:cNvSpPr>
              <a:spLocks/>
            </p:cNvSpPr>
            <p:nvPr/>
          </p:nvSpPr>
          <p:spPr bwMode="auto">
            <a:xfrm>
              <a:off x="4139751" y="848774"/>
              <a:ext cx="958261" cy="944140"/>
            </a:xfrm>
            <a:custGeom>
              <a:avLst/>
              <a:gdLst>
                <a:gd name="T0" fmla="*/ 2437 w 3014"/>
                <a:gd name="T1" fmla="*/ 0 h 2970"/>
                <a:gd name="T2" fmla="*/ 2436 w 3014"/>
                <a:gd name="T3" fmla="*/ 0 h 2970"/>
                <a:gd name="T4" fmla="*/ 0 w 3014"/>
                <a:gd name="T5" fmla="*/ 1359 h 2970"/>
                <a:gd name="T6" fmla="*/ 3014 w 3014"/>
                <a:gd name="T7" fmla="*/ 2970 h 2970"/>
                <a:gd name="T8" fmla="*/ 2437 w 3014"/>
                <a:gd name="T9" fmla="*/ 0 h 2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4" h="2970">
                  <a:moveTo>
                    <a:pt x="2437" y="0"/>
                  </a:moveTo>
                  <a:lnTo>
                    <a:pt x="2436" y="0"/>
                  </a:lnTo>
                  <a:lnTo>
                    <a:pt x="0" y="1359"/>
                  </a:lnTo>
                  <a:lnTo>
                    <a:pt x="3014" y="2970"/>
                  </a:lnTo>
                  <a:lnTo>
                    <a:pt x="2437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Freeform 272"/>
            <p:cNvSpPr>
              <a:spLocks/>
            </p:cNvSpPr>
            <p:nvPr/>
          </p:nvSpPr>
          <p:spPr bwMode="auto">
            <a:xfrm>
              <a:off x="5544565" y="1320844"/>
              <a:ext cx="985277" cy="1165076"/>
            </a:xfrm>
            <a:custGeom>
              <a:avLst/>
              <a:gdLst>
                <a:gd name="T0" fmla="*/ 0 w 3101"/>
                <a:gd name="T1" fmla="*/ 3203 h 3663"/>
                <a:gd name="T2" fmla="*/ 3101 w 3101"/>
                <a:gd name="T3" fmla="*/ 3663 h 3663"/>
                <a:gd name="T4" fmla="*/ 926 w 3101"/>
                <a:gd name="T5" fmla="*/ 0 h 3663"/>
                <a:gd name="T6" fmla="*/ 0 w 3101"/>
                <a:gd name="T7" fmla="*/ 3203 h 3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01" h="3663">
                  <a:moveTo>
                    <a:pt x="0" y="3203"/>
                  </a:moveTo>
                  <a:lnTo>
                    <a:pt x="3101" y="3663"/>
                  </a:lnTo>
                  <a:lnTo>
                    <a:pt x="926" y="0"/>
                  </a:lnTo>
                  <a:lnTo>
                    <a:pt x="0" y="3203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Freeform 273"/>
            <p:cNvSpPr>
              <a:spLocks/>
            </p:cNvSpPr>
            <p:nvPr/>
          </p:nvSpPr>
          <p:spPr bwMode="auto">
            <a:xfrm>
              <a:off x="5544565" y="2339689"/>
              <a:ext cx="985277" cy="856721"/>
            </a:xfrm>
            <a:custGeom>
              <a:avLst/>
              <a:gdLst>
                <a:gd name="T0" fmla="*/ 3101 w 3101"/>
                <a:gd name="T1" fmla="*/ 460 h 2698"/>
                <a:gd name="T2" fmla="*/ 0 w 3101"/>
                <a:gd name="T3" fmla="*/ 0 h 2698"/>
                <a:gd name="T4" fmla="*/ 1739 w 3101"/>
                <a:gd name="T5" fmla="*/ 2698 h 2698"/>
                <a:gd name="T6" fmla="*/ 3101 w 3101"/>
                <a:gd name="T7" fmla="*/ 460 h 2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01" h="2698">
                  <a:moveTo>
                    <a:pt x="3101" y="460"/>
                  </a:moveTo>
                  <a:lnTo>
                    <a:pt x="0" y="0"/>
                  </a:lnTo>
                  <a:lnTo>
                    <a:pt x="1739" y="2698"/>
                  </a:lnTo>
                  <a:lnTo>
                    <a:pt x="3101" y="46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Freeform 274"/>
            <p:cNvSpPr>
              <a:spLocks/>
            </p:cNvSpPr>
            <p:nvPr/>
          </p:nvSpPr>
          <p:spPr bwMode="auto">
            <a:xfrm>
              <a:off x="4398783" y="1320844"/>
              <a:ext cx="1439775" cy="1365348"/>
            </a:xfrm>
            <a:custGeom>
              <a:avLst/>
              <a:gdLst>
                <a:gd name="T0" fmla="*/ 3603 w 4529"/>
                <a:gd name="T1" fmla="*/ 3203 h 4295"/>
                <a:gd name="T2" fmla="*/ 4529 w 4529"/>
                <a:gd name="T3" fmla="*/ 0 h 4295"/>
                <a:gd name="T4" fmla="*/ 2201 w 4529"/>
                <a:gd name="T5" fmla="*/ 1486 h 4295"/>
                <a:gd name="T6" fmla="*/ 0 w 4529"/>
                <a:gd name="T7" fmla="*/ 4295 h 4295"/>
                <a:gd name="T8" fmla="*/ 3603 w 4529"/>
                <a:gd name="T9" fmla="*/ 3203 h 4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9" h="4295">
                  <a:moveTo>
                    <a:pt x="3603" y="3203"/>
                  </a:moveTo>
                  <a:lnTo>
                    <a:pt x="4529" y="0"/>
                  </a:lnTo>
                  <a:lnTo>
                    <a:pt x="2201" y="1486"/>
                  </a:lnTo>
                  <a:lnTo>
                    <a:pt x="0" y="4295"/>
                  </a:lnTo>
                  <a:lnTo>
                    <a:pt x="3603" y="320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Freeform 275"/>
            <p:cNvSpPr>
              <a:spLocks/>
            </p:cNvSpPr>
            <p:nvPr/>
          </p:nvSpPr>
          <p:spPr bwMode="auto">
            <a:xfrm>
              <a:off x="5838558" y="1320844"/>
              <a:ext cx="1373031" cy="1165076"/>
            </a:xfrm>
            <a:custGeom>
              <a:avLst/>
              <a:gdLst>
                <a:gd name="T0" fmla="*/ 0 w 4323"/>
                <a:gd name="T1" fmla="*/ 0 h 3663"/>
                <a:gd name="T2" fmla="*/ 2175 w 4323"/>
                <a:gd name="T3" fmla="*/ 3663 h 3663"/>
                <a:gd name="T4" fmla="*/ 4323 w 4323"/>
                <a:gd name="T5" fmla="*/ 1666 h 3663"/>
                <a:gd name="T6" fmla="*/ 0 w 4323"/>
                <a:gd name="T7" fmla="*/ 0 h 3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23" h="3663">
                  <a:moveTo>
                    <a:pt x="0" y="0"/>
                  </a:moveTo>
                  <a:lnTo>
                    <a:pt x="2175" y="3663"/>
                  </a:lnTo>
                  <a:lnTo>
                    <a:pt x="4323" y="1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Freeform 276"/>
            <p:cNvSpPr>
              <a:spLocks/>
            </p:cNvSpPr>
            <p:nvPr/>
          </p:nvSpPr>
          <p:spPr bwMode="auto">
            <a:xfrm>
              <a:off x="6096002" y="3196410"/>
              <a:ext cx="821594" cy="882152"/>
            </a:xfrm>
            <a:custGeom>
              <a:avLst/>
              <a:gdLst>
                <a:gd name="T0" fmla="*/ 209 w 2585"/>
                <a:gd name="T1" fmla="*/ 2775 h 2775"/>
                <a:gd name="T2" fmla="*/ 2585 w 2585"/>
                <a:gd name="T3" fmla="*/ 1429 h 2775"/>
                <a:gd name="T4" fmla="*/ 0 w 2585"/>
                <a:gd name="T5" fmla="*/ 0 h 2775"/>
                <a:gd name="T6" fmla="*/ 209 w 2585"/>
                <a:gd name="T7" fmla="*/ 2775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5" h="2775">
                  <a:moveTo>
                    <a:pt x="209" y="2775"/>
                  </a:moveTo>
                  <a:lnTo>
                    <a:pt x="2585" y="1429"/>
                  </a:lnTo>
                  <a:lnTo>
                    <a:pt x="0" y="0"/>
                  </a:lnTo>
                  <a:lnTo>
                    <a:pt x="209" y="2775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Freeform 277"/>
            <p:cNvSpPr>
              <a:spLocks/>
            </p:cNvSpPr>
            <p:nvPr/>
          </p:nvSpPr>
          <p:spPr bwMode="auto">
            <a:xfrm>
              <a:off x="6162746" y="3650996"/>
              <a:ext cx="810469" cy="1492505"/>
            </a:xfrm>
            <a:custGeom>
              <a:avLst/>
              <a:gdLst>
                <a:gd name="T0" fmla="*/ 2376 w 2547"/>
                <a:gd name="T1" fmla="*/ 0 h 4694"/>
                <a:gd name="T2" fmla="*/ 0 w 2547"/>
                <a:gd name="T3" fmla="*/ 1346 h 4694"/>
                <a:gd name="T4" fmla="*/ 560 w 2547"/>
                <a:gd name="T5" fmla="*/ 4694 h 4694"/>
                <a:gd name="T6" fmla="*/ 2547 w 2547"/>
                <a:gd name="T7" fmla="*/ 2266 h 4694"/>
                <a:gd name="T8" fmla="*/ 2376 w 2547"/>
                <a:gd name="T9" fmla="*/ 0 h 4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7" h="4694">
                  <a:moveTo>
                    <a:pt x="2376" y="0"/>
                  </a:moveTo>
                  <a:lnTo>
                    <a:pt x="0" y="1346"/>
                  </a:lnTo>
                  <a:lnTo>
                    <a:pt x="560" y="4694"/>
                  </a:lnTo>
                  <a:lnTo>
                    <a:pt x="2547" y="2266"/>
                  </a:lnTo>
                  <a:lnTo>
                    <a:pt x="2376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Freeform 278"/>
            <p:cNvSpPr>
              <a:spLocks/>
            </p:cNvSpPr>
            <p:nvPr/>
          </p:nvSpPr>
          <p:spPr bwMode="auto">
            <a:xfrm>
              <a:off x="5080532" y="3196410"/>
              <a:ext cx="1082216" cy="1076066"/>
            </a:xfrm>
            <a:custGeom>
              <a:avLst/>
              <a:gdLst>
                <a:gd name="T0" fmla="*/ 3406 w 3406"/>
                <a:gd name="T1" fmla="*/ 2775 h 3382"/>
                <a:gd name="T2" fmla="*/ 3197 w 3406"/>
                <a:gd name="T3" fmla="*/ 0 h 3382"/>
                <a:gd name="T4" fmla="*/ 0 w 3406"/>
                <a:gd name="T5" fmla="*/ 3382 h 3382"/>
                <a:gd name="T6" fmla="*/ 3406 w 3406"/>
                <a:gd name="T7" fmla="*/ 2775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06" h="3382">
                  <a:moveTo>
                    <a:pt x="3406" y="2775"/>
                  </a:moveTo>
                  <a:lnTo>
                    <a:pt x="3197" y="0"/>
                  </a:lnTo>
                  <a:lnTo>
                    <a:pt x="0" y="3382"/>
                  </a:lnTo>
                  <a:lnTo>
                    <a:pt x="3406" y="277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Freeform 279"/>
            <p:cNvSpPr>
              <a:spLocks/>
            </p:cNvSpPr>
            <p:nvPr/>
          </p:nvSpPr>
          <p:spPr bwMode="auto">
            <a:xfrm>
              <a:off x="6096002" y="2485920"/>
              <a:ext cx="1547838" cy="1165076"/>
            </a:xfrm>
            <a:custGeom>
              <a:avLst/>
              <a:gdLst>
                <a:gd name="T0" fmla="*/ 0 w 4868"/>
                <a:gd name="T1" fmla="*/ 2238 h 3667"/>
                <a:gd name="T2" fmla="*/ 2585 w 4868"/>
                <a:gd name="T3" fmla="*/ 3667 h 3667"/>
                <a:gd name="T4" fmla="*/ 4868 w 4868"/>
                <a:gd name="T5" fmla="*/ 1862 h 3667"/>
                <a:gd name="T6" fmla="*/ 1362 w 4868"/>
                <a:gd name="T7" fmla="*/ 0 h 3667"/>
                <a:gd name="T8" fmla="*/ 0 w 4868"/>
                <a:gd name="T9" fmla="*/ 2238 h 3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68" h="3667">
                  <a:moveTo>
                    <a:pt x="0" y="2238"/>
                  </a:moveTo>
                  <a:lnTo>
                    <a:pt x="2585" y="3667"/>
                  </a:lnTo>
                  <a:lnTo>
                    <a:pt x="4868" y="1862"/>
                  </a:lnTo>
                  <a:lnTo>
                    <a:pt x="1362" y="0"/>
                  </a:lnTo>
                  <a:lnTo>
                    <a:pt x="0" y="2238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Freeform 280"/>
            <p:cNvSpPr>
              <a:spLocks/>
            </p:cNvSpPr>
            <p:nvPr/>
          </p:nvSpPr>
          <p:spPr bwMode="auto">
            <a:xfrm>
              <a:off x="4934329" y="4272475"/>
              <a:ext cx="1406403" cy="871025"/>
            </a:xfrm>
            <a:custGeom>
              <a:avLst/>
              <a:gdLst>
                <a:gd name="T0" fmla="*/ 460 w 4426"/>
                <a:gd name="T1" fmla="*/ 0 h 2741"/>
                <a:gd name="T2" fmla="*/ 0 w 4426"/>
                <a:gd name="T3" fmla="*/ 2741 h 2741"/>
                <a:gd name="T4" fmla="*/ 4426 w 4426"/>
                <a:gd name="T5" fmla="*/ 2741 h 2741"/>
                <a:gd name="T6" fmla="*/ 460 w 4426"/>
                <a:gd name="T7" fmla="*/ 0 h 2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26" h="2741">
                  <a:moveTo>
                    <a:pt x="460" y="0"/>
                  </a:moveTo>
                  <a:lnTo>
                    <a:pt x="0" y="2741"/>
                  </a:lnTo>
                  <a:lnTo>
                    <a:pt x="4426" y="2741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Freeform 281"/>
            <p:cNvSpPr>
              <a:spLocks/>
            </p:cNvSpPr>
            <p:nvPr/>
          </p:nvSpPr>
          <p:spPr bwMode="auto">
            <a:xfrm>
              <a:off x="4141340" y="4272475"/>
              <a:ext cx="939192" cy="871025"/>
            </a:xfrm>
            <a:custGeom>
              <a:avLst/>
              <a:gdLst>
                <a:gd name="T0" fmla="*/ 2494 w 2954"/>
                <a:gd name="T1" fmla="*/ 2741 h 2741"/>
                <a:gd name="T2" fmla="*/ 2954 w 2954"/>
                <a:gd name="T3" fmla="*/ 0 h 2741"/>
                <a:gd name="T4" fmla="*/ 0 w 2954"/>
                <a:gd name="T5" fmla="*/ 2741 h 2741"/>
                <a:gd name="T6" fmla="*/ 2494 w 2954"/>
                <a:gd name="T7" fmla="*/ 2741 h 2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4" h="2741">
                  <a:moveTo>
                    <a:pt x="2494" y="2741"/>
                  </a:moveTo>
                  <a:lnTo>
                    <a:pt x="2954" y="0"/>
                  </a:lnTo>
                  <a:lnTo>
                    <a:pt x="0" y="2741"/>
                  </a:lnTo>
                  <a:lnTo>
                    <a:pt x="2494" y="274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Freeform 282"/>
            <p:cNvSpPr>
              <a:spLocks/>
            </p:cNvSpPr>
            <p:nvPr/>
          </p:nvSpPr>
          <p:spPr bwMode="auto">
            <a:xfrm>
              <a:off x="5080532" y="4078560"/>
              <a:ext cx="1260201" cy="1064940"/>
            </a:xfrm>
            <a:custGeom>
              <a:avLst/>
              <a:gdLst>
                <a:gd name="T0" fmla="*/ 3406 w 3966"/>
                <a:gd name="T1" fmla="*/ 0 h 3348"/>
                <a:gd name="T2" fmla="*/ 0 w 3966"/>
                <a:gd name="T3" fmla="*/ 607 h 3348"/>
                <a:gd name="T4" fmla="*/ 3966 w 3966"/>
                <a:gd name="T5" fmla="*/ 3348 h 3348"/>
                <a:gd name="T6" fmla="*/ 3406 w 3966"/>
                <a:gd name="T7" fmla="*/ 0 h 3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66" h="3348">
                  <a:moveTo>
                    <a:pt x="3406" y="0"/>
                  </a:moveTo>
                  <a:lnTo>
                    <a:pt x="0" y="607"/>
                  </a:lnTo>
                  <a:lnTo>
                    <a:pt x="3966" y="3348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Freeform 283"/>
            <p:cNvSpPr>
              <a:spLocks/>
            </p:cNvSpPr>
            <p:nvPr/>
          </p:nvSpPr>
          <p:spPr bwMode="auto">
            <a:xfrm>
              <a:off x="4427388" y="3196410"/>
              <a:ext cx="1668614" cy="1076066"/>
            </a:xfrm>
            <a:custGeom>
              <a:avLst/>
              <a:gdLst>
                <a:gd name="T0" fmla="*/ 2057 w 5254"/>
                <a:gd name="T1" fmla="*/ 3382 h 3382"/>
                <a:gd name="T2" fmla="*/ 5254 w 5254"/>
                <a:gd name="T3" fmla="*/ 0 h 3382"/>
                <a:gd name="T4" fmla="*/ 0 w 5254"/>
                <a:gd name="T5" fmla="*/ 491 h 3382"/>
                <a:gd name="T6" fmla="*/ 2057 w 5254"/>
                <a:gd name="T7" fmla="*/ 3382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54" h="3382">
                  <a:moveTo>
                    <a:pt x="2057" y="3382"/>
                  </a:moveTo>
                  <a:lnTo>
                    <a:pt x="5254" y="0"/>
                  </a:lnTo>
                  <a:lnTo>
                    <a:pt x="0" y="491"/>
                  </a:lnTo>
                  <a:lnTo>
                    <a:pt x="2057" y="3382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Freeform 284"/>
            <p:cNvSpPr>
              <a:spLocks/>
            </p:cNvSpPr>
            <p:nvPr/>
          </p:nvSpPr>
          <p:spPr bwMode="auto">
            <a:xfrm>
              <a:off x="6917596" y="3077199"/>
              <a:ext cx="726245" cy="696184"/>
            </a:xfrm>
            <a:custGeom>
              <a:avLst/>
              <a:gdLst>
                <a:gd name="T0" fmla="*/ 2203 w 2283"/>
                <a:gd name="T1" fmla="*/ 2189 h 2189"/>
                <a:gd name="T2" fmla="*/ 2283 w 2283"/>
                <a:gd name="T3" fmla="*/ 0 h 2189"/>
                <a:gd name="T4" fmla="*/ 0 w 2283"/>
                <a:gd name="T5" fmla="*/ 1805 h 2189"/>
                <a:gd name="T6" fmla="*/ 2203 w 2283"/>
                <a:gd name="T7" fmla="*/ 2189 h 2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83" h="2189">
                  <a:moveTo>
                    <a:pt x="2203" y="2189"/>
                  </a:moveTo>
                  <a:lnTo>
                    <a:pt x="2283" y="0"/>
                  </a:lnTo>
                  <a:lnTo>
                    <a:pt x="0" y="1805"/>
                  </a:lnTo>
                  <a:lnTo>
                    <a:pt x="2203" y="218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Freeform 285"/>
            <p:cNvSpPr>
              <a:spLocks/>
            </p:cNvSpPr>
            <p:nvPr/>
          </p:nvSpPr>
          <p:spPr bwMode="auto">
            <a:xfrm>
              <a:off x="7618413" y="3773384"/>
              <a:ext cx="1522411" cy="840826"/>
            </a:xfrm>
            <a:custGeom>
              <a:avLst/>
              <a:gdLst>
                <a:gd name="T0" fmla="*/ 0 w 4789"/>
                <a:gd name="T1" fmla="*/ 0 h 2646"/>
                <a:gd name="T2" fmla="*/ 878 w 4789"/>
                <a:gd name="T3" fmla="*/ 2646 h 2646"/>
                <a:gd name="T4" fmla="*/ 4789 w 4789"/>
                <a:gd name="T5" fmla="*/ 1815 h 2646"/>
                <a:gd name="T6" fmla="*/ 0 w 4789"/>
                <a:gd name="T7" fmla="*/ 0 h 2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89" h="2646">
                  <a:moveTo>
                    <a:pt x="0" y="0"/>
                  </a:moveTo>
                  <a:lnTo>
                    <a:pt x="878" y="2646"/>
                  </a:lnTo>
                  <a:lnTo>
                    <a:pt x="4789" y="1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1" name="Freeform 286"/>
            <p:cNvSpPr>
              <a:spLocks/>
            </p:cNvSpPr>
            <p:nvPr/>
          </p:nvSpPr>
          <p:spPr bwMode="auto">
            <a:xfrm>
              <a:off x="7618413" y="2597182"/>
              <a:ext cx="1017060" cy="1176202"/>
            </a:xfrm>
            <a:custGeom>
              <a:avLst/>
              <a:gdLst>
                <a:gd name="T0" fmla="*/ 80 w 3198"/>
                <a:gd name="T1" fmla="*/ 1512 h 3701"/>
                <a:gd name="T2" fmla="*/ 0 w 3198"/>
                <a:gd name="T3" fmla="*/ 3701 h 3701"/>
                <a:gd name="T4" fmla="*/ 3198 w 3198"/>
                <a:gd name="T5" fmla="*/ 2372 h 3701"/>
                <a:gd name="T6" fmla="*/ 1766 w 3198"/>
                <a:gd name="T7" fmla="*/ 0 h 3701"/>
                <a:gd name="T8" fmla="*/ 80 w 3198"/>
                <a:gd name="T9" fmla="*/ 1512 h 3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98" h="3701">
                  <a:moveTo>
                    <a:pt x="80" y="1512"/>
                  </a:moveTo>
                  <a:lnTo>
                    <a:pt x="0" y="3701"/>
                  </a:lnTo>
                  <a:lnTo>
                    <a:pt x="3198" y="2372"/>
                  </a:lnTo>
                  <a:lnTo>
                    <a:pt x="1766" y="0"/>
                  </a:lnTo>
                  <a:lnTo>
                    <a:pt x="80" y="1512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Freeform 287"/>
            <p:cNvSpPr>
              <a:spLocks/>
            </p:cNvSpPr>
            <p:nvPr/>
          </p:nvSpPr>
          <p:spPr bwMode="auto">
            <a:xfrm>
              <a:off x="6973216" y="4371021"/>
              <a:ext cx="924889" cy="772479"/>
            </a:xfrm>
            <a:custGeom>
              <a:avLst/>
              <a:gdLst>
                <a:gd name="T0" fmla="*/ 2910 w 2910"/>
                <a:gd name="T1" fmla="*/ 764 h 2428"/>
                <a:gd name="T2" fmla="*/ 0 w 2910"/>
                <a:gd name="T3" fmla="*/ 0 h 2428"/>
                <a:gd name="T4" fmla="*/ 484 w 2910"/>
                <a:gd name="T5" fmla="*/ 2428 h 2428"/>
                <a:gd name="T6" fmla="*/ 2416 w 2910"/>
                <a:gd name="T7" fmla="*/ 2428 h 2428"/>
                <a:gd name="T8" fmla="*/ 2910 w 2910"/>
                <a:gd name="T9" fmla="*/ 764 h 2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0" h="2428">
                  <a:moveTo>
                    <a:pt x="2910" y="764"/>
                  </a:moveTo>
                  <a:lnTo>
                    <a:pt x="0" y="0"/>
                  </a:lnTo>
                  <a:lnTo>
                    <a:pt x="484" y="2428"/>
                  </a:lnTo>
                  <a:lnTo>
                    <a:pt x="2416" y="2428"/>
                  </a:lnTo>
                  <a:lnTo>
                    <a:pt x="2910" y="76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Freeform 288"/>
            <p:cNvSpPr>
              <a:spLocks/>
            </p:cNvSpPr>
            <p:nvPr/>
          </p:nvSpPr>
          <p:spPr bwMode="auto">
            <a:xfrm>
              <a:off x="6917596" y="3650996"/>
              <a:ext cx="980510" cy="963214"/>
            </a:xfrm>
            <a:custGeom>
              <a:avLst/>
              <a:gdLst>
                <a:gd name="T0" fmla="*/ 171 w 3081"/>
                <a:gd name="T1" fmla="*/ 2266 h 3030"/>
                <a:gd name="T2" fmla="*/ 3081 w 3081"/>
                <a:gd name="T3" fmla="*/ 3030 h 3030"/>
                <a:gd name="T4" fmla="*/ 2203 w 3081"/>
                <a:gd name="T5" fmla="*/ 384 h 3030"/>
                <a:gd name="T6" fmla="*/ 0 w 3081"/>
                <a:gd name="T7" fmla="*/ 0 h 3030"/>
                <a:gd name="T8" fmla="*/ 171 w 3081"/>
                <a:gd name="T9" fmla="*/ 2266 h 3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1" h="3030">
                  <a:moveTo>
                    <a:pt x="171" y="2266"/>
                  </a:moveTo>
                  <a:lnTo>
                    <a:pt x="3081" y="3030"/>
                  </a:lnTo>
                  <a:lnTo>
                    <a:pt x="2203" y="384"/>
                  </a:lnTo>
                  <a:lnTo>
                    <a:pt x="0" y="0"/>
                  </a:lnTo>
                  <a:lnTo>
                    <a:pt x="171" y="2266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Freeform 289"/>
            <p:cNvSpPr>
              <a:spLocks/>
            </p:cNvSpPr>
            <p:nvPr/>
          </p:nvSpPr>
          <p:spPr bwMode="auto">
            <a:xfrm>
              <a:off x="7740778" y="4350359"/>
              <a:ext cx="1400047" cy="793142"/>
            </a:xfrm>
            <a:custGeom>
              <a:avLst/>
              <a:gdLst>
                <a:gd name="T0" fmla="*/ 494 w 4405"/>
                <a:gd name="T1" fmla="*/ 831 h 2495"/>
                <a:gd name="T2" fmla="*/ 0 w 4405"/>
                <a:gd name="T3" fmla="*/ 2495 h 2495"/>
                <a:gd name="T4" fmla="*/ 2202 w 4405"/>
                <a:gd name="T5" fmla="*/ 2495 h 2495"/>
                <a:gd name="T6" fmla="*/ 4405 w 4405"/>
                <a:gd name="T7" fmla="*/ 0 h 2495"/>
                <a:gd name="T8" fmla="*/ 494 w 4405"/>
                <a:gd name="T9" fmla="*/ 831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5" h="2495">
                  <a:moveTo>
                    <a:pt x="494" y="831"/>
                  </a:moveTo>
                  <a:lnTo>
                    <a:pt x="0" y="2495"/>
                  </a:lnTo>
                  <a:lnTo>
                    <a:pt x="2202" y="2495"/>
                  </a:lnTo>
                  <a:lnTo>
                    <a:pt x="4405" y="0"/>
                  </a:lnTo>
                  <a:lnTo>
                    <a:pt x="494" y="83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290"/>
            <p:cNvSpPr>
              <a:spLocks/>
            </p:cNvSpPr>
            <p:nvPr/>
          </p:nvSpPr>
          <p:spPr bwMode="auto">
            <a:xfrm>
              <a:off x="6340732" y="4371021"/>
              <a:ext cx="785043" cy="772479"/>
            </a:xfrm>
            <a:custGeom>
              <a:avLst/>
              <a:gdLst>
                <a:gd name="T0" fmla="*/ 2471 w 2471"/>
                <a:gd name="T1" fmla="*/ 2428 h 2428"/>
                <a:gd name="T2" fmla="*/ 1987 w 2471"/>
                <a:gd name="T3" fmla="*/ 0 h 2428"/>
                <a:gd name="T4" fmla="*/ 0 w 2471"/>
                <a:gd name="T5" fmla="*/ 2428 h 2428"/>
                <a:gd name="T6" fmla="*/ 2471 w 2471"/>
                <a:gd name="T7" fmla="*/ 2428 h 2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71" h="2428">
                  <a:moveTo>
                    <a:pt x="2471" y="2428"/>
                  </a:moveTo>
                  <a:lnTo>
                    <a:pt x="1987" y="0"/>
                  </a:lnTo>
                  <a:lnTo>
                    <a:pt x="0" y="2428"/>
                  </a:lnTo>
                  <a:lnTo>
                    <a:pt x="2471" y="2428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Freeform 291"/>
            <p:cNvSpPr>
              <a:spLocks/>
            </p:cNvSpPr>
            <p:nvPr/>
          </p:nvSpPr>
          <p:spPr bwMode="auto">
            <a:xfrm>
              <a:off x="8440007" y="4350359"/>
              <a:ext cx="700818" cy="793142"/>
            </a:xfrm>
            <a:custGeom>
              <a:avLst/>
              <a:gdLst>
                <a:gd name="T0" fmla="*/ 2203 w 2203"/>
                <a:gd name="T1" fmla="*/ 2495 h 2495"/>
                <a:gd name="T2" fmla="*/ 2203 w 2203"/>
                <a:gd name="T3" fmla="*/ 0 h 2495"/>
                <a:gd name="T4" fmla="*/ 0 w 2203"/>
                <a:gd name="T5" fmla="*/ 2495 h 2495"/>
                <a:gd name="T6" fmla="*/ 2203 w 2203"/>
                <a:gd name="T7" fmla="*/ 2495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03" h="2495">
                  <a:moveTo>
                    <a:pt x="2203" y="2495"/>
                  </a:moveTo>
                  <a:lnTo>
                    <a:pt x="2203" y="0"/>
                  </a:lnTo>
                  <a:lnTo>
                    <a:pt x="0" y="2495"/>
                  </a:lnTo>
                  <a:lnTo>
                    <a:pt x="2203" y="249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Freeform 292"/>
            <p:cNvSpPr>
              <a:spLocks/>
            </p:cNvSpPr>
            <p:nvPr/>
          </p:nvSpPr>
          <p:spPr bwMode="auto">
            <a:xfrm>
              <a:off x="7618413" y="3350587"/>
              <a:ext cx="1522411" cy="999772"/>
            </a:xfrm>
            <a:custGeom>
              <a:avLst/>
              <a:gdLst>
                <a:gd name="T0" fmla="*/ 0 w 4789"/>
                <a:gd name="T1" fmla="*/ 1329 h 3144"/>
                <a:gd name="T2" fmla="*/ 4789 w 4789"/>
                <a:gd name="T3" fmla="*/ 3144 h 3144"/>
                <a:gd name="T4" fmla="*/ 3198 w 4789"/>
                <a:gd name="T5" fmla="*/ 0 h 3144"/>
                <a:gd name="T6" fmla="*/ 0 w 4789"/>
                <a:gd name="T7" fmla="*/ 1329 h 3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89" h="3144">
                  <a:moveTo>
                    <a:pt x="0" y="1329"/>
                  </a:moveTo>
                  <a:lnTo>
                    <a:pt x="4789" y="3144"/>
                  </a:lnTo>
                  <a:lnTo>
                    <a:pt x="3198" y="0"/>
                  </a:lnTo>
                  <a:lnTo>
                    <a:pt x="0" y="132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293"/>
            <p:cNvSpPr>
              <a:spLocks/>
            </p:cNvSpPr>
            <p:nvPr/>
          </p:nvSpPr>
          <p:spPr bwMode="auto">
            <a:xfrm>
              <a:off x="8622758" y="2551088"/>
              <a:ext cx="521242" cy="1799271"/>
            </a:xfrm>
            <a:custGeom>
              <a:avLst/>
              <a:gdLst>
                <a:gd name="T0" fmla="*/ 0 w 1591"/>
                <a:gd name="T1" fmla="*/ 2517 h 5661"/>
                <a:gd name="T2" fmla="*/ 1591 w 1591"/>
                <a:gd name="T3" fmla="*/ 5661 h 5661"/>
                <a:gd name="T4" fmla="*/ 1591 w 1591"/>
                <a:gd name="T5" fmla="*/ 0 h 5661"/>
                <a:gd name="T6" fmla="*/ 0 w 1591"/>
                <a:gd name="T7" fmla="*/ 2517 h 5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1" h="5661">
                  <a:moveTo>
                    <a:pt x="0" y="2517"/>
                  </a:moveTo>
                  <a:lnTo>
                    <a:pt x="1591" y="5661"/>
                  </a:lnTo>
                  <a:lnTo>
                    <a:pt x="1591" y="0"/>
                  </a:lnTo>
                  <a:lnTo>
                    <a:pt x="0" y="2517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Freeform 294"/>
            <p:cNvSpPr>
              <a:spLocks/>
            </p:cNvSpPr>
            <p:nvPr/>
          </p:nvSpPr>
          <p:spPr bwMode="auto">
            <a:xfrm>
              <a:off x="4398783" y="2339689"/>
              <a:ext cx="1697218" cy="856721"/>
            </a:xfrm>
            <a:custGeom>
              <a:avLst/>
              <a:gdLst>
                <a:gd name="T0" fmla="*/ 5342 w 5342"/>
                <a:gd name="T1" fmla="*/ 2698 h 2698"/>
                <a:gd name="T2" fmla="*/ 3603 w 5342"/>
                <a:gd name="T3" fmla="*/ 0 h 2698"/>
                <a:gd name="T4" fmla="*/ 0 w 5342"/>
                <a:gd name="T5" fmla="*/ 1092 h 2698"/>
                <a:gd name="T6" fmla="*/ 5342 w 5342"/>
                <a:gd name="T7" fmla="*/ 2698 h 2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42" h="2698">
                  <a:moveTo>
                    <a:pt x="5342" y="2698"/>
                  </a:moveTo>
                  <a:lnTo>
                    <a:pt x="3603" y="0"/>
                  </a:lnTo>
                  <a:lnTo>
                    <a:pt x="0" y="1092"/>
                  </a:lnTo>
                  <a:lnTo>
                    <a:pt x="5342" y="2698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Freeform 295"/>
            <p:cNvSpPr>
              <a:spLocks/>
            </p:cNvSpPr>
            <p:nvPr/>
          </p:nvSpPr>
          <p:spPr bwMode="auto">
            <a:xfrm>
              <a:off x="6529842" y="1850135"/>
              <a:ext cx="1113999" cy="1227065"/>
            </a:xfrm>
            <a:custGeom>
              <a:avLst/>
              <a:gdLst>
                <a:gd name="T0" fmla="*/ 0 w 3506"/>
                <a:gd name="T1" fmla="*/ 1997 h 3859"/>
                <a:gd name="T2" fmla="*/ 3506 w 3506"/>
                <a:gd name="T3" fmla="*/ 3859 h 3859"/>
                <a:gd name="T4" fmla="*/ 2148 w 3506"/>
                <a:gd name="T5" fmla="*/ 0 h 3859"/>
                <a:gd name="T6" fmla="*/ 0 w 3506"/>
                <a:gd name="T7" fmla="*/ 1997 h 3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06" h="3859">
                  <a:moveTo>
                    <a:pt x="0" y="1997"/>
                  </a:moveTo>
                  <a:lnTo>
                    <a:pt x="3506" y="3859"/>
                  </a:lnTo>
                  <a:lnTo>
                    <a:pt x="2148" y="0"/>
                  </a:lnTo>
                  <a:lnTo>
                    <a:pt x="0" y="1997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Freeform 296"/>
            <p:cNvSpPr>
              <a:spLocks/>
            </p:cNvSpPr>
            <p:nvPr/>
          </p:nvSpPr>
          <p:spPr bwMode="auto">
            <a:xfrm>
              <a:off x="3070249" y="1"/>
              <a:ext cx="1250666" cy="537238"/>
            </a:xfrm>
            <a:custGeom>
              <a:avLst/>
              <a:gdLst>
                <a:gd name="T0" fmla="*/ 3136 w 3932"/>
                <a:gd name="T1" fmla="*/ 1691 h 1691"/>
                <a:gd name="T2" fmla="*/ 3932 w 3932"/>
                <a:gd name="T3" fmla="*/ 0 h 1691"/>
                <a:gd name="T4" fmla="*/ 0 w 3932"/>
                <a:gd name="T5" fmla="*/ 0 h 1691"/>
                <a:gd name="T6" fmla="*/ 3136 w 3932"/>
                <a:gd name="T7" fmla="*/ 1691 h 1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32" h="1691">
                  <a:moveTo>
                    <a:pt x="3136" y="1691"/>
                  </a:moveTo>
                  <a:lnTo>
                    <a:pt x="3932" y="0"/>
                  </a:lnTo>
                  <a:lnTo>
                    <a:pt x="0" y="0"/>
                  </a:lnTo>
                  <a:lnTo>
                    <a:pt x="3136" y="1691"/>
                  </a:lnTo>
                  <a:close/>
                </a:path>
              </a:pathLst>
            </a:custGeom>
            <a:solidFill>
              <a:srgbClr val="E7E6E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297"/>
            <p:cNvSpPr>
              <a:spLocks/>
            </p:cNvSpPr>
            <p:nvPr/>
          </p:nvSpPr>
          <p:spPr bwMode="auto">
            <a:xfrm>
              <a:off x="1821173" y="1"/>
              <a:ext cx="1268146" cy="985466"/>
            </a:xfrm>
            <a:custGeom>
              <a:avLst/>
              <a:gdLst>
                <a:gd name="T0" fmla="*/ 3987 w 3988"/>
                <a:gd name="T1" fmla="*/ 3100 h 3100"/>
                <a:gd name="T2" fmla="*/ 3988 w 3988"/>
                <a:gd name="T3" fmla="*/ 3099 h 3100"/>
                <a:gd name="T4" fmla="*/ 3931 w 3988"/>
                <a:gd name="T5" fmla="*/ 0 h 3100"/>
                <a:gd name="T6" fmla="*/ 0 w 3988"/>
                <a:gd name="T7" fmla="*/ 0 h 3100"/>
                <a:gd name="T8" fmla="*/ 966 w 3988"/>
                <a:gd name="T9" fmla="*/ 989 h 3100"/>
                <a:gd name="T10" fmla="*/ 3987 w 3988"/>
                <a:gd name="T11" fmla="*/ 3100 h 3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88" h="3100">
                  <a:moveTo>
                    <a:pt x="3987" y="3100"/>
                  </a:moveTo>
                  <a:lnTo>
                    <a:pt x="3988" y="3099"/>
                  </a:lnTo>
                  <a:lnTo>
                    <a:pt x="3931" y="0"/>
                  </a:lnTo>
                  <a:lnTo>
                    <a:pt x="0" y="0"/>
                  </a:lnTo>
                  <a:lnTo>
                    <a:pt x="966" y="989"/>
                  </a:lnTo>
                  <a:lnTo>
                    <a:pt x="3987" y="310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298"/>
            <p:cNvSpPr>
              <a:spLocks/>
            </p:cNvSpPr>
            <p:nvPr/>
          </p:nvSpPr>
          <p:spPr bwMode="auto">
            <a:xfrm>
              <a:off x="3087730" y="985467"/>
              <a:ext cx="1052021" cy="1058582"/>
            </a:xfrm>
            <a:custGeom>
              <a:avLst/>
              <a:gdLst>
                <a:gd name="T0" fmla="*/ 1 w 3310"/>
                <a:gd name="T1" fmla="*/ 0 h 3331"/>
                <a:gd name="T2" fmla="*/ 0 w 3310"/>
                <a:gd name="T3" fmla="*/ 1 h 3331"/>
                <a:gd name="T4" fmla="*/ 1114 w 3310"/>
                <a:gd name="T5" fmla="*/ 3331 h 3331"/>
                <a:gd name="T6" fmla="*/ 3310 w 3310"/>
                <a:gd name="T7" fmla="*/ 930 h 3331"/>
                <a:gd name="T8" fmla="*/ 1 w 3310"/>
                <a:gd name="T9" fmla="*/ 0 h 3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0" h="3331">
                  <a:moveTo>
                    <a:pt x="1" y="0"/>
                  </a:moveTo>
                  <a:lnTo>
                    <a:pt x="0" y="1"/>
                  </a:lnTo>
                  <a:lnTo>
                    <a:pt x="1114" y="3331"/>
                  </a:lnTo>
                  <a:lnTo>
                    <a:pt x="3310" y="9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299"/>
            <p:cNvSpPr>
              <a:spLocks/>
            </p:cNvSpPr>
            <p:nvPr/>
          </p:nvSpPr>
          <p:spPr bwMode="auto">
            <a:xfrm>
              <a:off x="1625707" y="314714"/>
              <a:ext cx="1462023" cy="1325611"/>
            </a:xfrm>
            <a:custGeom>
              <a:avLst/>
              <a:gdLst>
                <a:gd name="T0" fmla="*/ 2901 w 4603"/>
                <a:gd name="T1" fmla="*/ 2846 h 4171"/>
                <a:gd name="T2" fmla="*/ 4603 w 4603"/>
                <a:gd name="T3" fmla="*/ 2111 h 4171"/>
                <a:gd name="T4" fmla="*/ 1582 w 4603"/>
                <a:gd name="T5" fmla="*/ 0 h 4171"/>
                <a:gd name="T6" fmla="*/ 0 w 4603"/>
                <a:gd name="T7" fmla="*/ 1381 h 4171"/>
                <a:gd name="T8" fmla="*/ 1336 w 4603"/>
                <a:gd name="T9" fmla="*/ 4171 h 4171"/>
                <a:gd name="T10" fmla="*/ 2901 w 4603"/>
                <a:gd name="T11" fmla="*/ 2846 h 4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03" h="4171">
                  <a:moveTo>
                    <a:pt x="2901" y="2846"/>
                  </a:moveTo>
                  <a:lnTo>
                    <a:pt x="4603" y="2111"/>
                  </a:lnTo>
                  <a:lnTo>
                    <a:pt x="1582" y="0"/>
                  </a:lnTo>
                  <a:lnTo>
                    <a:pt x="0" y="1381"/>
                  </a:lnTo>
                  <a:lnTo>
                    <a:pt x="1336" y="4171"/>
                  </a:lnTo>
                  <a:lnTo>
                    <a:pt x="2901" y="2846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300"/>
            <p:cNvSpPr>
              <a:spLocks/>
            </p:cNvSpPr>
            <p:nvPr/>
          </p:nvSpPr>
          <p:spPr bwMode="auto">
            <a:xfrm>
              <a:off x="2050011" y="985467"/>
              <a:ext cx="1392100" cy="1058582"/>
            </a:xfrm>
            <a:custGeom>
              <a:avLst/>
              <a:gdLst>
                <a:gd name="T0" fmla="*/ 3267 w 4381"/>
                <a:gd name="T1" fmla="*/ 0 h 3330"/>
                <a:gd name="T2" fmla="*/ 1565 w 4381"/>
                <a:gd name="T3" fmla="*/ 735 h 3330"/>
                <a:gd name="T4" fmla="*/ 0 w 4381"/>
                <a:gd name="T5" fmla="*/ 2060 h 3330"/>
                <a:gd name="T6" fmla="*/ 4381 w 4381"/>
                <a:gd name="T7" fmla="*/ 3330 h 3330"/>
                <a:gd name="T8" fmla="*/ 3267 w 4381"/>
                <a:gd name="T9" fmla="*/ 0 h 3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1" h="3330">
                  <a:moveTo>
                    <a:pt x="3267" y="0"/>
                  </a:moveTo>
                  <a:lnTo>
                    <a:pt x="1565" y="735"/>
                  </a:lnTo>
                  <a:lnTo>
                    <a:pt x="0" y="2060"/>
                  </a:lnTo>
                  <a:lnTo>
                    <a:pt x="4381" y="3330"/>
                  </a:lnTo>
                  <a:lnTo>
                    <a:pt x="3267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301"/>
            <p:cNvSpPr>
              <a:spLocks/>
            </p:cNvSpPr>
            <p:nvPr/>
          </p:nvSpPr>
          <p:spPr bwMode="auto">
            <a:xfrm>
              <a:off x="3070249" y="1"/>
              <a:ext cx="996401" cy="985466"/>
            </a:xfrm>
            <a:custGeom>
              <a:avLst/>
              <a:gdLst>
                <a:gd name="T0" fmla="*/ 0 w 3136"/>
                <a:gd name="T1" fmla="*/ 0 h 3099"/>
                <a:gd name="T2" fmla="*/ 57 w 3136"/>
                <a:gd name="T3" fmla="*/ 3099 h 3099"/>
                <a:gd name="T4" fmla="*/ 3136 w 3136"/>
                <a:gd name="T5" fmla="*/ 1691 h 3099"/>
                <a:gd name="T6" fmla="*/ 0 w 3136"/>
                <a:gd name="T7" fmla="*/ 0 h 3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6" h="3099">
                  <a:moveTo>
                    <a:pt x="0" y="0"/>
                  </a:moveTo>
                  <a:lnTo>
                    <a:pt x="57" y="3099"/>
                  </a:lnTo>
                  <a:lnTo>
                    <a:pt x="3136" y="16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Freeform 302"/>
            <p:cNvSpPr>
              <a:spLocks/>
            </p:cNvSpPr>
            <p:nvPr/>
          </p:nvSpPr>
          <p:spPr bwMode="auto">
            <a:xfrm>
              <a:off x="3089319" y="537239"/>
              <a:ext cx="1825940" cy="743868"/>
            </a:xfrm>
            <a:custGeom>
              <a:avLst/>
              <a:gdLst>
                <a:gd name="T0" fmla="*/ 3079 w 5745"/>
                <a:gd name="T1" fmla="*/ 0 h 2338"/>
                <a:gd name="T2" fmla="*/ 0 w 5745"/>
                <a:gd name="T3" fmla="*/ 1408 h 2338"/>
                <a:gd name="T4" fmla="*/ 3309 w 5745"/>
                <a:gd name="T5" fmla="*/ 2338 h 2338"/>
                <a:gd name="T6" fmla="*/ 5745 w 5745"/>
                <a:gd name="T7" fmla="*/ 979 h 2338"/>
                <a:gd name="T8" fmla="*/ 3079 w 5745"/>
                <a:gd name="T9" fmla="*/ 0 h 2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45" h="2338">
                  <a:moveTo>
                    <a:pt x="3079" y="0"/>
                  </a:moveTo>
                  <a:lnTo>
                    <a:pt x="0" y="1408"/>
                  </a:lnTo>
                  <a:lnTo>
                    <a:pt x="3309" y="2338"/>
                  </a:lnTo>
                  <a:lnTo>
                    <a:pt x="5745" y="979"/>
                  </a:lnTo>
                  <a:lnTo>
                    <a:pt x="3079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303"/>
            <p:cNvSpPr>
              <a:spLocks/>
            </p:cNvSpPr>
            <p:nvPr/>
          </p:nvSpPr>
          <p:spPr bwMode="auto">
            <a:xfrm>
              <a:off x="3442111" y="1281107"/>
              <a:ext cx="1655900" cy="762942"/>
            </a:xfrm>
            <a:custGeom>
              <a:avLst/>
              <a:gdLst>
                <a:gd name="T0" fmla="*/ 2196 w 5210"/>
                <a:gd name="T1" fmla="*/ 0 h 2401"/>
                <a:gd name="T2" fmla="*/ 0 w 5210"/>
                <a:gd name="T3" fmla="*/ 2401 h 2401"/>
                <a:gd name="T4" fmla="*/ 5210 w 5210"/>
                <a:gd name="T5" fmla="*/ 1611 h 2401"/>
                <a:gd name="T6" fmla="*/ 2196 w 5210"/>
                <a:gd name="T7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10" h="2401">
                  <a:moveTo>
                    <a:pt x="2196" y="0"/>
                  </a:moveTo>
                  <a:lnTo>
                    <a:pt x="0" y="2401"/>
                  </a:lnTo>
                  <a:lnTo>
                    <a:pt x="5210" y="1611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4"/>
            <p:cNvSpPr>
              <a:spLocks/>
            </p:cNvSpPr>
            <p:nvPr/>
          </p:nvSpPr>
          <p:spPr bwMode="auto">
            <a:xfrm>
              <a:off x="3388080" y="2044049"/>
              <a:ext cx="1039308" cy="1308128"/>
            </a:xfrm>
            <a:custGeom>
              <a:avLst/>
              <a:gdLst>
                <a:gd name="T0" fmla="*/ 3178 w 3266"/>
                <a:gd name="T1" fmla="*/ 2019 h 4116"/>
                <a:gd name="T2" fmla="*/ 169 w 3266"/>
                <a:gd name="T3" fmla="*/ 0 h 4116"/>
                <a:gd name="T4" fmla="*/ 0 w 3266"/>
                <a:gd name="T5" fmla="*/ 3842 h 4116"/>
                <a:gd name="T6" fmla="*/ 3266 w 3266"/>
                <a:gd name="T7" fmla="*/ 4116 h 4116"/>
                <a:gd name="T8" fmla="*/ 3178 w 3266"/>
                <a:gd name="T9" fmla="*/ 2019 h 4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6" h="4116">
                  <a:moveTo>
                    <a:pt x="3178" y="2019"/>
                  </a:moveTo>
                  <a:lnTo>
                    <a:pt x="169" y="0"/>
                  </a:lnTo>
                  <a:lnTo>
                    <a:pt x="0" y="3842"/>
                  </a:lnTo>
                  <a:lnTo>
                    <a:pt x="3266" y="4116"/>
                  </a:lnTo>
                  <a:lnTo>
                    <a:pt x="3178" y="2019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Freeform 305"/>
            <p:cNvSpPr>
              <a:spLocks/>
            </p:cNvSpPr>
            <p:nvPr/>
          </p:nvSpPr>
          <p:spPr bwMode="auto">
            <a:xfrm>
              <a:off x="3442111" y="1792914"/>
              <a:ext cx="1655900" cy="893278"/>
            </a:xfrm>
            <a:custGeom>
              <a:avLst/>
              <a:gdLst>
                <a:gd name="T0" fmla="*/ 0 w 5210"/>
                <a:gd name="T1" fmla="*/ 790 h 2809"/>
                <a:gd name="T2" fmla="*/ 3009 w 5210"/>
                <a:gd name="T3" fmla="*/ 2809 h 2809"/>
                <a:gd name="T4" fmla="*/ 5210 w 5210"/>
                <a:gd name="T5" fmla="*/ 0 h 2809"/>
                <a:gd name="T6" fmla="*/ 0 w 5210"/>
                <a:gd name="T7" fmla="*/ 790 h 2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10" h="2809">
                  <a:moveTo>
                    <a:pt x="0" y="790"/>
                  </a:moveTo>
                  <a:lnTo>
                    <a:pt x="3009" y="2809"/>
                  </a:lnTo>
                  <a:lnTo>
                    <a:pt x="5210" y="0"/>
                  </a:lnTo>
                  <a:lnTo>
                    <a:pt x="0" y="79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Freeform 306"/>
            <p:cNvSpPr>
              <a:spLocks/>
            </p:cNvSpPr>
            <p:nvPr/>
          </p:nvSpPr>
          <p:spPr bwMode="auto">
            <a:xfrm>
              <a:off x="780276" y="1"/>
              <a:ext cx="1347604" cy="952088"/>
            </a:xfrm>
            <a:custGeom>
              <a:avLst/>
              <a:gdLst>
                <a:gd name="T0" fmla="*/ 4241 w 4241"/>
                <a:gd name="T1" fmla="*/ 989 h 2994"/>
                <a:gd name="T2" fmla="*/ 3275 w 4241"/>
                <a:gd name="T3" fmla="*/ 0 h 2994"/>
                <a:gd name="T4" fmla="*/ 1995 w 4241"/>
                <a:gd name="T5" fmla="*/ 0 h 2994"/>
                <a:gd name="T6" fmla="*/ 0 w 4241"/>
                <a:gd name="T7" fmla="*/ 2994 h 2994"/>
                <a:gd name="T8" fmla="*/ 2659 w 4241"/>
                <a:gd name="T9" fmla="*/ 2370 h 2994"/>
                <a:gd name="T10" fmla="*/ 4241 w 4241"/>
                <a:gd name="T11" fmla="*/ 989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41" h="2994">
                  <a:moveTo>
                    <a:pt x="4241" y="989"/>
                  </a:moveTo>
                  <a:lnTo>
                    <a:pt x="3275" y="0"/>
                  </a:lnTo>
                  <a:lnTo>
                    <a:pt x="1995" y="0"/>
                  </a:lnTo>
                  <a:lnTo>
                    <a:pt x="0" y="2994"/>
                  </a:lnTo>
                  <a:lnTo>
                    <a:pt x="2659" y="2370"/>
                  </a:lnTo>
                  <a:lnTo>
                    <a:pt x="4241" y="989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Freeform 307"/>
            <p:cNvSpPr>
              <a:spLocks/>
            </p:cNvSpPr>
            <p:nvPr/>
          </p:nvSpPr>
          <p:spPr bwMode="auto">
            <a:xfrm>
              <a:off x="0" y="1"/>
              <a:ext cx="780276" cy="952088"/>
            </a:xfrm>
            <a:custGeom>
              <a:avLst/>
              <a:gdLst>
                <a:gd name="T0" fmla="*/ 1101 w 2454"/>
                <a:gd name="T1" fmla="*/ 0 h 2994"/>
                <a:gd name="T2" fmla="*/ 0 w 2454"/>
                <a:gd name="T3" fmla="*/ 0 h 2994"/>
                <a:gd name="T4" fmla="*/ 0 w 2454"/>
                <a:gd name="T5" fmla="*/ 2045 h 2994"/>
                <a:gd name="T6" fmla="*/ 2454 w 2454"/>
                <a:gd name="T7" fmla="*/ 2994 h 2994"/>
                <a:gd name="T8" fmla="*/ 1101 w 2454"/>
                <a:gd name="T9" fmla="*/ 0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4" h="2994">
                  <a:moveTo>
                    <a:pt x="1101" y="0"/>
                  </a:moveTo>
                  <a:lnTo>
                    <a:pt x="0" y="0"/>
                  </a:lnTo>
                  <a:lnTo>
                    <a:pt x="0" y="2045"/>
                  </a:lnTo>
                  <a:lnTo>
                    <a:pt x="2454" y="2994"/>
                  </a:lnTo>
                  <a:lnTo>
                    <a:pt x="1101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308"/>
            <p:cNvSpPr>
              <a:spLocks/>
            </p:cNvSpPr>
            <p:nvPr/>
          </p:nvSpPr>
          <p:spPr bwMode="auto">
            <a:xfrm>
              <a:off x="349614" y="1"/>
              <a:ext cx="1064734" cy="952088"/>
            </a:xfrm>
            <a:custGeom>
              <a:avLst/>
              <a:gdLst>
                <a:gd name="T0" fmla="*/ 0 w 3348"/>
                <a:gd name="T1" fmla="*/ 0 h 2994"/>
                <a:gd name="T2" fmla="*/ 1353 w 3348"/>
                <a:gd name="T3" fmla="*/ 2994 h 2994"/>
                <a:gd name="T4" fmla="*/ 3348 w 3348"/>
                <a:gd name="T5" fmla="*/ 0 h 2994"/>
                <a:gd name="T6" fmla="*/ 0 w 3348"/>
                <a:gd name="T7" fmla="*/ 0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48" h="2994">
                  <a:moveTo>
                    <a:pt x="0" y="0"/>
                  </a:moveTo>
                  <a:lnTo>
                    <a:pt x="1353" y="2994"/>
                  </a:lnTo>
                  <a:lnTo>
                    <a:pt x="33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4" name="Freeform 309"/>
            <p:cNvSpPr>
              <a:spLocks/>
            </p:cNvSpPr>
            <p:nvPr/>
          </p:nvSpPr>
          <p:spPr bwMode="auto">
            <a:xfrm>
              <a:off x="0" y="650091"/>
              <a:ext cx="824772" cy="1039508"/>
            </a:xfrm>
            <a:custGeom>
              <a:avLst/>
              <a:gdLst>
                <a:gd name="T0" fmla="*/ 2454 w 2592"/>
                <a:gd name="T1" fmla="*/ 949 h 3269"/>
                <a:gd name="T2" fmla="*/ 0 w 2592"/>
                <a:gd name="T3" fmla="*/ 0 h 3269"/>
                <a:gd name="T4" fmla="*/ 0 w 2592"/>
                <a:gd name="T5" fmla="*/ 2269 h 3269"/>
                <a:gd name="T6" fmla="*/ 2592 w 2592"/>
                <a:gd name="T7" fmla="*/ 3269 h 3269"/>
                <a:gd name="T8" fmla="*/ 2454 w 2592"/>
                <a:gd name="T9" fmla="*/ 949 h 3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2" h="3269">
                  <a:moveTo>
                    <a:pt x="2454" y="949"/>
                  </a:moveTo>
                  <a:lnTo>
                    <a:pt x="0" y="0"/>
                  </a:lnTo>
                  <a:lnTo>
                    <a:pt x="0" y="2269"/>
                  </a:lnTo>
                  <a:lnTo>
                    <a:pt x="2592" y="3269"/>
                  </a:lnTo>
                  <a:lnTo>
                    <a:pt x="2454" y="949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5" name="Freeform 310"/>
            <p:cNvSpPr>
              <a:spLocks/>
            </p:cNvSpPr>
            <p:nvPr/>
          </p:nvSpPr>
          <p:spPr bwMode="auto">
            <a:xfrm>
              <a:off x="0" y="1371707"/>
              <a:ext cx="824772" cy="842415"/>
            </a:xfrm>
            <a:custGeom>
              <a:avLst/>
              <a:gdLst>
                <a:gd name="T0" fmla="*/ 0 w 2592"/>
                <a:gd name="T1" fmla="*/ 2652 h 2652"/>
                <a:gd name="T2" fmla="*/ 2592 w 2592"/>
                <a:gd name="T3" fmla="*/ 1000 h 2652"/>
                <a:gd name="T4" fmla="*/ 0 w 2592"/>
                <a:gd name="T5" fmla="*/ 0 h 2652"/>
                <a:gd name="T6" fmla="*/ 0 w 2592"/>
                <a:gd name="T7" fmla="*/ 2652 h 2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2" h="2652">
                  <a:moveTo>
                    <a:pt x="0" y="2652"/>
                  </a:moveTo>
                  <a:lnTo>
                    <a:pt x="2592" y="1000"/>
                  </a:lnTo>
                  <a:lnTo>
                    <a:pt x="0" y="0"/>
                  </a:lnTo>
                  <a:lnTo>
                    <a:pt x="0" y="2652"/>
                  </a:lnTo>
                  <a:close/>
                </a:path>
              </a:pathLst>
            </a:custGeom>
            <a:solidFill>
              <a:srgbClr val="E7E6E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Freeform 311"/>
            <p:cNvSpPr>
              <a:spLocks/>
            </p:cNvSpPr>
            <p:nvPr/>
          </p:nvSpPr>
          <p:spPr bwMode="auto">
            <a:xfrm>
              <a:off x="0" y="1689600"/>
              <a:ext cx="1156905" cy="1284285"/>
            </a:xfrm>
            <a:custGeom>
              <a:avLst/>
              <a:gdLst>
                <a:gd name="T0" fmla="*/ 2592 w 3640"/>
                <a:gd name="T1" fmla="*/ 0 h 4042"/>
                <a:gd name="T2" fmla="*/ 0 w 3640"/>
                <a:gd name="T3" fmla="*/ 1652 h 4042"/>
                <a:gd name="T4" fmla="*/ 1371 w 3640"/>
                <a:gd name="T5" fmla="*/ 4042 h 4042"/>
                <a:gd name="T6" fmla="*/ 3640 w 3640"/>
                <a:gd name="T7" fmla="*/ 3112 h 4042"/>
                <a:gd name="T8" fmla="*/ 2592 w 3640"/>
                <a:gd name="T9" fmla="*/ 0 h 4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0" h="4042">
                  <a:moveTo>
                    <a:pt x="2592" y="0"/>
                  </a:moveTo>
                  <a:lnTo>
                    <a:pt x="0" y="1652"/>
                  </a:lnTo>
                  <a:lnTo>
                    <a:pt x="1371" y="4042"/>
                  </a:lnTo>
                  <a:lnTo>
                    <a:pt x="3640" y="3112"/>
                  </a:lnTo>
                  <a:lnTo>
                    <a:pt x="2592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 312"/>
            <p:cNvSpPr>
              <a:spLocks/>
            </p:cNvSpPr>
            <p:nvPr/>
          </p:nvSpPr>
          <p:spPr bwMode="auto">
            <a:xfrm>
              <a:off x="1156905" y="2654403"/>
              <a:ext cx="894695" cy="839236"/>
            </a:xfrm>
            <a:custGeom>
              <a:avLst/>
              <a:gdLst>
                <a:gd name="T0" fmla="*/ 2816 w 2816"/>
                <a:gd name="T1" fmla="*/ 1 h 2636"/>
                <a:gd name="T2" fmla="*/ 2815 w 2816"/>
                <a:gd name="T3" fmla="*/ 0 h 2636"/>
                <a:gd name="T4" fmla="*/ 0 w 2816"/>
                <a:gd name="T5" fmla="*/ 75 h 2636"/>
                <a:gd name="T6" fmla="*/ 1129 w 2816"/>
                <a:gd name="T7" fmla="*/ 2636 h 2636"/>
                <a:gd name="T8" fmla="*/ 2816 w 2816"/>
                <a:gd name="T9" fmla="*/ 1 h 2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6" h="2636">
                  <a:moveTo>
                    <a:pt x="2816" y="1"/>
                  </a:moveTo>
                  <a:lnTo>
                    <a:pt x="2815" y="0"/>
                  </a:lnTo>
                  <a:lnTo>
                    <a:pt x="0" y="75"/>
                  </a:lnTo>
                  <a:lnTo>
                    <a:pt x="1129" y="2636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Freeform 313"/>
            <p:cNvSpPr>
              <a:spLocks/>
            </p:cNvSpPr>
            <p:nvPr/>
          </p:nvSpPr>
          <p:spPr bwMode="auto">
            <a:xfrm>
              <a:off x="2051601" y="2654403"/>
              <a:ext cx="1336481" cy="1138055"/>
            </a:xfrm>
            <a:custGeom>
              <a:avLst/>
              <a:gdLst>
                <a:gd name="T0" fmla="*/ 0 w 4206"/>
                <a:gd name="T1" fmla="*/ 0 h 3576"/>
                <a:gd name="T2" fmla="*/ 1 w 4206"/>
                <a:gd name="T3" fmla="*/ 1 h 3576"/>
                <a:gd name="T4" fmla="*/ 865 w 4206"/>
                <a:gd name="T5" fmla="*/ 3576 h 3576"/>
                <a:gd name="T6" fmla="*/ 4206 w 4206"/>
                <a:gd name="T7" fmla="*/ 1921 h 3576"/>
                <a:gd name="T8" fmla="*/ 1 w 4206"/>
                <a:gd name="T9" fmla="*/ 0 h 3576"/>
                <a:gd name="T10" fmla="*/ 0 w 4206"/>
                <a:gd name="T11" fmla="*/ 0 h 3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06" h="3576">
                  <a:moveTo>
                    <a:pt x="0" y="0"/>
                  </a:moveTo>
                  <a:lnTo>
                    <a:pt x="1" y="1"/>
                  </a:lnTo>
                  <a:lnTo>
                    <a:pt x="865" y="3576"/>
                  </a:lnTo>
                  <a:lnTo>
                    <a:pt x="4206" y="1921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9" name="Freeform 314"/>
            <p:cNvSpPr>
              <a:spLocks/>
            </p:cNvSpPr>
            <p:nvPr/>
          </p:nvSpPr>
          <p:spPr bwMode="auto">
            <a:xfrm>
              <a:off x="2051601" y="2654403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 315"/>
            <p:cNvSpPr>
              <a:spLocks/>
            </p:cNvSpPr>
            <p:nvPr/>
          </p:nvSpPr>
          <p:spPr bwMode="auto">
            <a:xfrm>
              <a:off x="2050011" y="1640326"/>
              <a:ext cx="1392100" cy="1014077"/>
            </a:xfrm>
            <a:custGeom>
              <a:avLst/>
              <a:gdLst>
                <a:gd name="T0" fmla="*/ 6 w 4381"/>
                <a:gd name="T1" fmla="*/ 3191 h 3191"/>
                <a:gd name="T2" fmla="*/ 7 w 4381"/>
                <a:gd name="T3" fmla="*/ 3191 h 3191"/>
                <a:gd name="T4" fmla="*/ 4381 w 4381"/>
                <a:gd name="T5" fmla="*/ 1270 h 3191"/>
                <a:gd name="T6" fmla="*/ 0 w 4381"/>
                <a:gd name="T7" fmla="*/ 0 h 3191"/>
                <a:gd name="T8" fmla="*/ 6 w 4381"/>
                <a:gd name="T9" fmla="*/ 3191 h 3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1" h="3191">
                  <a:moveTo>
                    <a:pt x="6" y="3191"/>
                  </a:moveTo>
                  <a:lnTo>
                    <a:pt x="7" y="3191"/>
                  </a:lnTo>
                  <a:lnTo>
                    <a:pt x="4381" y="1270"/>
                  </a:lnTo>
                  <a:lnTo>
                    <a:pt x="0" y="0"/>
                  </a:lnTo>
                  <a:lnTo>
                    <a:pt x="6" y="3191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 316"/>
            <p:cNvSpPr>
              <a:spLocks/>
            </p:cNvSpPr>
            <p:nvPr/>
          </p:nvSpPr>
          <p:spPr bwMode="auto">
            <a:xfrm>
              <a:off x="1156905" y="1640326"/>
              <a:ext cx="894695" cy="1037919"/>
            </a:xfrm>
            <a:custGeom>
              <a:avLst/>
              <a:gdLst>
                <a:gd name="T0" fmla="*/ 2815 w 2815"/>
                <a:gd name="T1" fmla="*/ 3191 h 3266"/>
                <a:gd name="T2" fmla="*/ 2809 w 2815"/>
                <a:gd name="T3" fmla="*/ 0 h 3266"/>
                <a:gd name="T4" fmla="*/ 0 w 2815"/>
                <a:gd name="T5" fmla="*/ 3266 h 3266"/>
                <a:gd name="T6" fmla="*/ 2815 w 2815"/>
                <a:gd name="T7" fmla="*/ 3191 h 3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5" h="3266">
                  <a:moveTo>
                    <a:pt x="2815" y="3191"/>
                  </a:moveTo>
                  <a:lnTo>
                    <a:pt x="2809" y="0"/>
                  </a:lnTo>
                  <a:lnTo>
                    <a:pt x="0" y="3266"/>
                  </a:lnTo>
                  <a:lnTo>
                    <a:pt x="2815" y="319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2" name="Freeform 317"/>
            <p:cNvSpPr>
              <a:spLocks/>
            </p:cNvSpPr>
            <p:nvPr/>
          </p:nvSpPr>
          <p:spPr bwMode="auto">
            <a:xfrm>
              <a:off x="824772" y="1640326"/>
              <a:ext cx="1225240" cy="1037919"/>
            </a:xfrm>
            <a:custGeom>
              <a:avLst/>
              <a:gdLst>
                <a:gd name="T0" fmla="*/ 1048 w 3857"/>
                <a:gd name="T1" fmla="*/ 3266 h 3266"/>
                <a:gd name="T2" fmla="*/ 3857 w 3857"/>
                <a:gd name="T3" fmla="*/ 0 h 3266"/>
                <a:gd name="T4" fmla="*/ 0 w 3857"/>
                <a:gd name="T5" fmla="*/ 154 h 3266"/>
                <a:gd name="T6" fmla="*/ 1048 w 3857"/>
                <a:gd name="T7" fmla="*/ 3266 h 3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57" h="3266">
                  <a:moveTo>
                    <a:pt x="1048" y="3266"/>
                  </a:moveTo>
                  <a:lnTo>
                    <a:pt x="3857" y="0"/>
                  </a:lnTo>
                  <a:lnTo>
                    <a:pt x="0" y="154"/>
                  </a:lnTo>
                  <a:lnTo>
                    <a:pt x="1048" y="3266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3" name="Freeform 318"/>
            <p:cNvSpPr>
              <a:spLocks/>
            </p:cNvSpPr>
            <p:nvPr/>
          </p:nvSpPr>
          <p:spPr bwMode="auto">
            <a:xfrm>
              <a:off x="780276" y="753406"/>
              <a:ext cx="1269736" cy="936194"/>
            </a:xfrm>
            <a:custGeom>
              <a:avLst/>
              <a:gdLst>
                <a:gd name="T0" fmla="*/ 3995 w 3995"/>
                <a:gd name="T1" fmla="*/ 2790 h 2944"/>
                <a:gd name="T2" fmla="*/ 2659 w 3995"/>
                <a:gd name="T3" fmla="*/ 0 h 2944"/>
                <a:gd name="T4" fmla="*/ 0 w 3995"/>
                <a:gd name="T5" fmla="*/ 624 h 2944"/>
                <a:gd name="T6" fmla="*/ 138 w 3995"/>
                <a:gd name="T7" fmla="*/ 2944 h 2944"/>
                <a:gd name="T8" fmla="*/ 3995 w 3995"/>
                <a:gd name="T9" fmla="*/ 2790 h 2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95" h="2944">
                  <a:moveTo>
                    <a:pt x="3995" y="2790"/>
                  </a:moveTo>
                  <a:lnTo>
                    <a:pt x="2659" y="0"/>
                  </a:lnTo>
                  <a:lnTo>
                    <a:pt x="0" y="624"/>
                  </a:lnTo>
                  <a:lnTo>
                    <a:pt x="138" y="2944"/>
                  </a:lnTo>
                  <a:lnTo>
                    <a:pt x="3995" y="279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4" name="Freeform 319"/>
            <p:cNvSpPr>
              <a:spLocks/>
            </p:cNvSpPr>
            <p:nvPr/>
          </p:nvSpPr>
          <p:spPr bwMode="auto">
            <a:xfrm>
              <a:off x="435429" y="2678245"/>
              <a:ext cx="1080626" cy="1441643"/>
            </a:xfrm>
            <a:custGeom>
              <a:avLst/>
              <a:gdLst>
                <a:gd name="T0" fmla="*/ 0 w 3398"/>
                <a:gd name="T1" fmla="*/ 930 h 4535"/>
                <a:gd name="T2" fmla="*/ 1124 w 3398"/>
                <a:gd name="T3" fmla="*/ 4535 h 4535"/>
                <a:gd name="T4" fmla="*/ 3398 w 3398"/>
                <a:gd name="T5" fmla="*/ 2561 h 4535"/>
                <a:gd name="T6" fmla="*/ 2269 w 3398"/>
                <a:gd name="T7" fmla="*/ 0 h 4535"/>
                <a:gd name="T8" fmla="*/ 0 w 3398"/>
                <a:gd name="T9" fmla="*/ 930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8" h="4535">
                  <a:moveTo>
                    <a:pt x="0" y="930"/>
                  </a:moveTo>
                  <a:lnTo>
                    <a:pt x="1124" y="4535"/>
                  </a:lnTo>
                  <a:lnTo>
                    <a:pt x="3398" y="2561"/>
                  </a:lnTo>
                  <a:lnTo>
                    <a:pt x="2269" y="0"/>
                  </a:lnTo>
                  <a:lnTo>
                    <a:pt x="0" y="93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5" name="Freeform 320"/>
            <p:cNvSpPr>
              <a:spLocks/>
            </p:cNvSpPr>
            <p:nvPr/>
          </p:nvSpPr>
          <p:spPr bwMode="auto">
            <a:xfrm>
              <a:off x="0" y="2973885"/>
              <a:ext cx="792989" cy="1146003"/>
            </a:xfrm>
            <a:custGeom>
              <a:avLst/>
              <a:gdLst>
                <a:gd name="T0" fmla="*/ 1371 w 2495"/>
                <a:gd name="T1" fmla="*/ 0 h 3605"/>
                <a:gd name="T2" fmla="*/ 0 w 2495"/>
                <a:gd name="T3" fmla="*/ 1203 h 3605"/>
                <a:gd name="T4" fmla="*/ 0 w 2495"/>
                <a:gd name="T5" fmla="*/ 3203 h 3605"/>
                <a:gd name="T6" fmla="*/ 2495 w 2495"/>
                <a:gd name="T7" fmla="*/ 3605 h 3605"/>
                <a:gd name="T8" fmla="*/ 1371 w 2495"/>
                <a:gd name="T9" fmla="*/ 0 h 3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95" h="3605">
                  <a:moveTo>
                    <a:pt x="1371" y="0"/>
                  </a:moveTo>
                  <a:lnTo>
                    <a:pt x="0" y="1203"/>
                  </a:lnTo>
                  <a:lnTo>
                    <a:pt x="0" y="3203"/>
                  </a:lnTo>
                  <a:lnTo>
                    <a:pt x="2495" y="3605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6" name="Freeform 321"/>
            <p:cNvSpPr>
              <a:spLocks/>
            </p:cNvSpPr>
            <p:nvPr/>
          </p:nvSpPr>
          <p:spPr bwMode="auto">
            <a:xfrm>
              <a:off x="0" y="2214122"/>
              <a:ext cx="435429" cy="1142824"/>
            </a:xfrm>
            <a:custGeom>
              <a:avLst/>
              <a:gdLst>
                <a:gd name="T0" fmla="*/ 0 w 1371"/>
                <a:gd name="T1" fmla="*/ 3593 h 3593"/>
                <a:gd name="T2" fmla="*/ 1371 w 1371"/>
                <a:gd name="T3" fmla="*/ 2390 h 3593"/>
                <a:gd name="T4" fmla="*/ 0 w 1371"/>
                <a:gd name="T5" fmla="*/ 0 h 3593"/>
                <a:gd name="T6" fmla="*/ 0 w 1371"/>
                <a:gd name="T7" fmla="*/ 3593 h 3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1" h="3593">
                  <a:moveTo>
                    <a:pt x="0" y="3593"/>
                  </a:moveTo>
                  <a:lnTo>
                    <a:pt x="1371" y="2390"/>
                  </a:lnTo>
                  <a:lnTo>
                    <a:pt x="0" y="0"/>
                  </a:lnTo>
                  <a:lnTo>
                    <a:pt x="0" y="359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7" name="Freeform 322"/>
            <p:cNvSpPr>
              <a:spLocks/>
            </p:cNvSpPr>
            <p:nvPr/>
          </p:nvSpPr>
          <p:spPr bwMode="auto">
            <a:xfrm>
              <a:off x="0" y="3992730"/>
              <a:ext cx="792989" cy="812216"/>
            </a:xfrm>
            <a:custGeom>
              <a:avLst/>
              <a:gdLst>
                <a:gd name="T0" fmla="*/ 2495 w 2495"/>
                <a:gd name="T1" fmla="*/ 402 h 2554"/>
                <a:gd name="T2" fmla="*/ 0 w 2495"/>
                <a:gd name="T3" fmla="*/ 0 h 2554"/>
                <a:gd name="T4" fmla="*/ 0 w 2495"/>
                <a:gd name="T5" fmla="*/ 2554 h 2554"/>
                <a:gd name="T6" fmla="*/ 2495 w 2495"/>
                <a:gd name="T7" fmla="*/ 402 h 2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95" h="2554">
                  <a:moveTo>
                    <a:pt x="2495" y="402"/>
                  </a:moveTo>
                  <a:lnTo>
                    <a:pt x="0" y="0"/>
                  </a:lnTo>
                  <a:lnTo>
                    <a:pt x="0" y="2554"/>
                  </a:lnTo>
                  <a:lnTo>
                    <a:pt x="2495" y="402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8" name="Freeform 323"/>
            <p:cNvSpPr>
              <a:spLocks/>
            </p:cNvSpPr>
            <p:nvPr/>
          </p:nvSpPr>
          <p:spPr bwMode="auto">
            <a:xfrm>
              <a:off x="839074" y="4631693"/>
              <a:ext cx="839074" cy="511807"/>
            </a:xfrm>
            <a:custGeom>
              <a:avLst/>
              <a:gdLst>
                <a:gd name="T0" fmla="*/ 627 w 2640"/>
                <a:gd name="T1" fmla="*/ 0 h 1608"/>
                <a:gd name="T2" fmla="*/ 0 w 2640"/>
                <a:gd name="T3" fmla="*/ 1608 h 1608"/>
                <a:gd name="T4" fmla="*/ 2640 w 2640"/>
                <a:gd name="T5" fmla="*/ 1608 h 1608"/>
                <a:gd name="T6" fmla="*/ 627 w 2640"/>
                <a:gd name="T7" fmla="*/ 0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40" h="1608">
                  <a:moveTo>
                    <a:pt x="627" y="0"/>
                  </a:moveTo>
                  <a:lnTo>
                    <a:pt x="0" y="1608"/>
                  </a:lnTo>
                  <a:lnTo>
                    <a:pt x="2640" y="1608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9" name="Freeform 324"/>
            <p:cNvSpPr>
              <a:spLocks/>
            </p:cNvSpPr>
            <p:nvPr/>
          </p:nvSpPr>
          <p:spPr bwMode="auto">
            <a:xfrm>
              <a:off x="0" y="4119886"/>
              <a:ext cx="1039308" cy="1023614"/>
            </a:xfrm>
            <a:custGeom>
              <a:avLst/>
              <a:gdLst>
                <a:gd name="T0" fmla="*/ 2640 w 3267"/>
                <a:gd name="T1" fmla="*/ 3217 h 3217"/>
                <a:gd name="T2" fmla="*/ 3267 w 3267"/>
                <a:gd name="T3" fmla="*/ 1609 h 3217"/>
                <a:gd name="T4" fmla="*/ 2495 w 3267"/>
                <a:gd name="T5" fmla="*/ 0 h 3217"/>
                <a:gd name="T6" fmla="*/ 0 w 3267"/>
                <a:gd name="T7" fmla="*/ 2152 h 3217"/>
                <a:gd name="T8" fmla="*/ 0 w 3267"/>
                <a:gd name="T9" fmla="*/ 3217 h 3217"/>
                <a:gd name="T10" fmla="*/ 2640 w 3267"/>
                <a:gd name="T11" fmla="*/ 3217 h 3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67" h="3217">
                  <a:moveTo>
                    <a:pt x="2640" y="3217"/>
                  </a:moveTo>
                  <a:lnTo>
                    <a:pt x="3267" y="1609"/>
                  </a:lnTo>
                  <a:lnTo>
                    <a:pt x="2495" y="0"/>
                  </a:lnTo>
                  <a:lnTo>
                    <a:pt x="0" y="2152"/>
                  </a:lnTo>
                  <a:lnTo>
                    <a:pt x="0" y="3217"/>
                  </a:lnTo>
                  <a:lnTo>
                    <a:pt x="2640" y="3217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Freeform 325"/>
            <p:cNvSpPr>
              <a:spLocks/>
            </p:cNvSpPr>
            <p:nvPr/>
          </p:nvSpPr>
          <p:spPr bwMode="auto">
            <a:xfrm>
              <a:off x="1678148" y="4493411"/>
              <a:ext cx="1414349" cy="650090"/>
            </a:xfrm>
            <a:custGeom>
              <a:avLst/>
              <a:gdLst>
                <a:gd name="T0" fmla="*/ 1478 w 4447"/>
                <a:gd name="T1" fmla="*/ 334 h 2046"/>
                <a:gd name="T2" fmla="*/ 0 w 4447"/>
                <a:gd name="T3" fmla="*/ 2046 h 2046"/>
                <a:gd name="T4" fmla="*/ 3122 w 4447"/>
                <a:gd name="T5" fmla="*/ 2046 h 2046"/>
                <a:gd name="T6" fmla="*/ 4447 w 4447"/>
                <a:gd name="T7" fmla="*/ 0 h 2046"/>
                <a:gd name="T8" fmla="*/ 1478 w 4447"/>
                <a:gd name="T9" fmla="*/ 334 h 2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47" h="2046">
                  <a:moveTo>
                    <a:pt x="1478" y="334"/>
                  </a:moveTo>
                  <a:lnTo>
                    <a:pt x="0" y="2046"/>
                  </a:lnTo>
                  <a:lnTo>
                    <a:pt x="3122" y="2046"/>
                  </a:lnTo>
                  <a:lnTo>
                    <a:pt x="4447" y="0"/>
                  </a:lnTo>
                  <a:lnTo>
                    <a:pt x="1478" y="33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 326"/>
            <p:cNvSpPr>
              <a:spLocks/>
            </p:cNvSpPr>
            <p:nvPr/>
          </p:nvSpPr>
          <p:spPr bwMode="auto">
            <a:xfrm>
              <a:off x="1516055" y="3493638"/>
              <a:ext cx="810469" cy="1649862"/>
            </a:xfrm>
            <a:custGeom>
              <a:avLst/>
              <a:gdLst>
                <a:gd name="T0" fmla="*/ 511 w 2551"/>
                <a:gd name="T1" fmla="*/ 5191 h 5191"/>
                <a:gd name="T2" fmla="*/ 1989 w 2551"/>
                <a:gd name="T3" fmla="*/ 3479 h 5191"/>
                <a:gd name="T4" fmla="*/ 2551 w 2551"/>
                <a:gd name="T5" fmla="*/ 940 h 5191"/>
                <a:gd name="T6" fmla="*/ 0 w 2551"/>
                <a:gd name="T7" fmla="*/ 0 h 5191"/>
                <a:gd name="T8" fmla="*/ 511 w 2551"/>
                <a:gd name="T9" fmla="*/ 5191 h 5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1" h="5191">
                  <a:moveTo>
                    <a:pt x="511" y="5191"/>
                  </a:moveTo>
                  <a:lnTo>
                    <a:pt x="1989" y="3479"/>
                  </a:lnTo>
                  <a:lnTo>
                    <a:pt x="2551" y="940"/>
                  </a:lnTo>
                  <a:lnTo>
                    <a:pt x="0" y="0"/>
                  </a:lnTo>
                  <a:lnTo>
                    <a:pt x="511" y="519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 327"/>
            <p:cNvSpPr>
              <a:spLocks/>
            </p:cNvSpPr>
            <p:nvPr/>
          </p:nvSpPr>
          <p:spPr bwMode="auto">
            <a:xfrm>
              <a:off x="792989" y="3493638"/>
              <a:ext cx="885160" cy="1649862"/>
            </a:xfrm>
            <a:custGeom>
              <a:avLst/>
              <a:gdLst>
                <a:gd name="T0" fmla="*/ 0 w 2785"/>
                <a:gd name="T1" fmla="*/ 1974 h 5191"/>
                <a:gd name="T2" fmla="*/ 772 w 2785"/>
                <a:gd name="T3" fmla="*/ 3583 h 5191"/>
                <a:gd name="T4" fmla="*/ 2785 w 2785"/>
                <a:gd name="T5" fmla="*/ 5191 h 5191"/>
                <a:gd name="T6" fmla="*/ 2274 w 2785"/>
                <a:gd name="T7" fmla="*/ 0 h 5191"/>
                <a:gd name="T8" fmla="*/ 0 w 2785"/>
                <a:gd name="T9" fmla="*/ 1974 h 5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85" h="5191">
                  <a:moveTo>
                    <a:pt x="0" y="1974"/>
                  </a:moveTo>
                  <a:lnTo>
                    <a:pt x="772" y="3583"/>
                  </a:lnTo>
                  <a:lnTo>
                    <a:pt x="2785" y="5191"/>
                  </a:lnTo>
                  <a:lnTo>
                    <a:pt x="2274" y="0"/>
                  </a:lnTo>
                  <a:lnTo>
                    <a:pt x="0" y="1974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 328"/>
            <p:cNvSpPr>
              <a:spLocks/>
            </p:cNvSpPr>
            <p:nvPr/>
          </p:nvSpPr>
          <p:spPr bwMode="auto">
            <a:xfrm>
              <a:off x="2326524" y="3266346"/>
              <a:ext cx="1061556" cy="1227065"/>
            </a:xfrm>
            <a:custGeom>
              <a:avLst/>
              <a:gdLst>
                <a:gd name="T0" fmla="*/ 3341 w 3341"/>
                <a:gd name="T1" fmla="*/ 0 h 3860"/>
                <a:gd name="T2" fmla="*/ 0 w 3341"/>
                <a:gd name="T3" fmla="*/ 1655 h 3860"/>
                <a:gd name="T4" fmla="*/ 2407 w 3341"/>
                <a:gd name="T5" fmla="*/ 3860 h 3860"/>
                <a:gd name="T6" fmla="*/ 3341 w 3341"/>
                <a:gd name="T7" fmla="*/ 0 h 3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41" h="3860">
                  <a:moveTo>
                    <a:pt x="3341" y="0"/>
                  </a:moveTo>
                  <a:lnTo>
                    <a:pt x="0" y="1655"/>
                  </a:lnTo>
                  <a:lnTo>
                    <a:pt x="2407" y="3860"/>
                  </a:lnTo>
                  <a:lnTo>
                    <a:pt x="3341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 329"/>
            <p:cNvSpPr>
              <a:spLocks/>
            </p:cNvSpPr>
            <p:nvPr/>
          </p:nvSpPr>
          <p:spPr bwMode="auto">
            <a:xfrm>
              <a:off x="2671371" y="4493411"/>
              <a:ext cx="1469970" cy="650090"/>
            </a:xfrm>
            <a:custGeom>
              <a:avLst/>
              <a:gdLst>
                <a:gd name="T0" fmla="*/ 1325 w 4628"/>
                <a:gd name="T1" fmla="*/ 0 h 2046"/>
                <a:gd name="T2" fmla="*/ 0 w 4628"/>
                <a:gd name="T3" fmla="*/ 2046 h 2046"/>
                <a:gd name="T4" fmla="*/ 4628 w 4628"/>
                <a:gd name="T5" fmla="*/ 2046 h 2046"/>
                <a:gd name="T6" fmla="*/ 1325 w 4628"/>
                <a:gd name="T7" fmla="*/ 0 h 2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28" h="2046">
                  <a:moveTo>
                    <a:pt x="1325" y="0"/>
                  </a:moveTo>
                  <a:lnTo>
                    <a:pt x="0" y="2046"/>
                  </a:lnTo>
                  <a:lnTo>
                    <a:pt x="4628" y="2046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 330"/>
            <p:cNvSpPr>
              <a:spLocks/>
            </p:cNvSpPr>
            <p:nvPr/>
          </p:nvSpPr>
          <p:spPr bwMode="auto">
            <a:xfrm>
              <a:off x="4004673" y="4269296"/>
              <a:ext cx="1075859" cy="874204"/>
            </a:xfrm>
            <a:custGeom>
              <a:avLst/>
              <a:gdLst>
                <a:gd name="T0" fmla="*/ 0 w 3384"/>
                <a:gd name="T1" fmla="*/ 0 h 2749"/>
                <a:gd name="T2" fmla="*/ 430 w 3384"/>
                <a:gd name="T3" fmla="*/ 2749 h 2749"/>
                <a:gd name="T4" fmla="*/ 3384 w 3384"/>
                <a:gd name="T5" fmla="*/ 8 h 2749"/>
                <a:gd name="T6" fmla="*/ 0 w 3384"/>
                <a:gd name="T7" fmla="*/ 0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84" h="2749">
                  <a:moveTo>
                    <a:pt x="0" y="0"/>
                  </a:moveTo>
                  <a:lnTo>
                    <a:pt x="430" y="2749"/>
                  </a:lnTo>
                  <a:lnTo>
                    <a:pt x="3384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331"/>
            <p:cNvSpPr>
              <a:spLocks/>
            </p:cNvSpPr>
            <p:nvPr/>
          </p:nvSpPr>
          <p:spPr bwMode="auto">
            <a:xfrm>
              <a:off x="3092497" y="4269296"/>
              <a:ext cx="1048843" cy="874204"/>
            </a:xfrm>
            <a:custGeom>
              <a:avLst/>
              <a:gdLst>
                <a:gd name="T0" fmla="*/ 3303 w 3303"/>
                <a:gd name="T1" fmla="*/ 2749 h 2749"/>
                <a:gd name="T2" fmla="*/ 2873 w 3303"/>
                <a:gd name="T3" fmla="*/ 0 h 2749"/>
                <a:gd name="T4" fmla="*/ 0 w 3303"/>
                <a:gd name="T5" fmla="*/ 703 h 2749"/>
                <a:gd name="T6" fmla="*/ 3303 w 3303"/>
                <a:gd name="T7" fmla="*/ 2749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03" h="2749">
                  <a:moveTo>
                    <a:pt x="3303" y="2749"/>
                  </a:moveTo>
                  <a:lnTo>
                    <a:pt x="2873" y="0"/>
                  </a:lnTo>
                  <a:lnTo>
                    <a:pt x="0" y="703"/>
                  </a:lnTo>
                  <a:lnTo>
                    <a:pt x="3303" y="274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332"/>
            <p:cNvSpPr>
              <a:spLocks/>
            </p:cNvSpPr>
            <p:nvPr/>
          </p:nvSpPr>
          <p:spPr bwMode="auto">
            <a:xfrm>
              <a:off x="3388080" y="3266346"/>
              <a:ext cx="1692451" cy="1006130"/>
            </a:xfrm>
            <a:custGeom>
              <a:avLst/>
              <a:gdLst>
                <a:gd name="T0" fmla="*/ 0 w 5323"/>
                <a:gd name="T1" fmla="*/ 0 h 3165"/>
                <a:gd name="T2" fmla="*/ 1939 w 5323"/>
                <a:gd name="T3" fmla="*/ 3157 h 3165"/>
                <a:gd name="T4" fmla="*/ 5323 w 5323"/>
                <a:gd name="T5" fmla="*/ 3165 h 3165"/>
                <a:gd name="T6" fmla="*/ 3266 w 5323"/>
                <a:gd name="T7" fmla="*/ 274 h 3165"/>
                <a:gd name="T8" fmla="*/ 0 w 5323"/>
                <a:gd name="T9" fmla="*/ 0 h 3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3" h="3165">
                  <a:moveTo>
                    <a:pt x="0" y="0"/>
                  </a:moveTo>
                  <a:lnTo>
                    <a:pt x="1939" y="3157"/>
                  </a:lnTo>
                  <a:lnTo>
                    <a:pt x="5323" y="3165"/>
                  </a:lnTo>
                  <a:lnTo>
                    <a:pt x="3266" y="2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333"/>
            <p:cNvSpPr>
              <a:spLocks/>
            </p:cNvSpPr>
            <p:nvPr/>
          </p:nvSpPr>
          <p:spPr bwMode="auto">
            <a:xfrm>
              <a:off x="3092497" y="3266346"/>
              <a:ext cx="912175" cy="1227065"/>
            </a:xfrm>
            <a:custGeom>
              <a:avLst/>
              <a:gdLst>
                <a:gd name="T0" fmla="*/ 2873 w 2873"/>
                <a:gd name="T1" fmla="*/ 3157 h 3860"/>
                <a:gd name="T2" fmla="*/ 934 w 2873"/>
                <a:gd name="T3" fmla="*/ 0 h 3860"/>
                <a:gd name="T4" fmla="*/ 0 w 2873"/>
                <a:gd name="T5" fmla="*/ 3860 h 3860"/>
                <a:gd name="T6" fmla="*/ 2873 w 2873"/>
                <a:gd name="T7" fmla="*/ 3157 h 3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73" h="3860">
                  <a:moveTo>
                    <a:pt x="2873" y="3157"/>
                  </a:moveTo>
                  <a:lnTo>
                    <a:pt x="934" y="0"/>
                  </a:lnTo>
                  <a:lnTo>
                    <a:pt x="0" y="3860"/>
                  </a:lnTo>
                  <a:lnTo>
                    <a:pt x="2873" y="3157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 334"/>
            <p:cNvSpPr>
              <a:spLocks/>
            </p:cNvSpPr>
            <p:nvPr/>
          </p:nvSpPr>
          <p:spPr bwMode="auto">
            <a:xfrm>
              <a:off x="2148539" y="3792457"/>
              <a:ext cx="943959" cy="805858"/>
            </a:xfrm>
            <a:custGeom>
              <a:avLst/>
              <a:gdLst>
                <a:gd name="T0" fmla="*/ 2969 w 2969"/>
                <a:gd name="T1" fmla="*/ 2205 h 2539"/>
                <a:gd name="T2" fmla="*/ 562 w 2969"/>
                <a:gd name="T3" fmla="*/ 0 h 2539"/>
                <a:gd name="T4" fmla="*/ 0 w 2969"/>
                <a:gd name="T5" fmla="*/ 2539 h 2539"/>
                <a:gd name="T6" fmla="*/ 2969 w 2969"/>
                <a:gd name="T7" fmla="*/ 2205 h 2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69" h="2539">
                  <a:moveTo>
                    <a:pt x="2969" y="2205"/>
                  </a:moveTo>
                  <a:lnTo>
                    <a:pt x="562" y="0"/>
                  </a:lnTo>
                  <a:lnTo>
                    <a:pt x="0" y="2539"/>
                  </a:lnTo>
                  <a:lnTo>
                    <a:pt x="2969" y="2205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 335"/>
            <p:cNvSpPr>
              <a:spLocks/>
            </p:cNvSpPr>
            <p:nvPr/>
          </p:nvSpPr>
          <p:spPr bwMode="auto">
            <a:xfrm>
              <a:off x="2051601" y="2044049"/>
              <a:ext cx="1390512" cy="1222297"/>
            </a:xfrm>
            <a:custGeom>
              <a:avLst/>
              <a:gdLst>
                <a:gd name="T0" fmla="*/ 0 w 4374"/>
                <a:gd name="T1" fmla="*/ 1921 h 3842"/>
                <a:gd name="T2" fmla="*/ 4205 w 4374"/>
                <a:gd name="T3" fmla="*/ 3842 h 3842"/>
                <a:gd name="T4" fmla="*/ 4374 w 4374"/>
                <a:gd name="T5" fmla="*/ 0 h 3842"/>
                <a:gd name="T6" fmla="*/ 0 w 4374"/>
                <a:gd name="T7" fmla="*/ 1921 h 3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74" h="3842">
                  <a:moveTo>
                    <a:pt x="0" y="1921"/>
                  </a:moveTo>
                  <a:lnTo>
                    <a:pt x="4205" y="3842"/>
                  </a:lnTo>
                  <a:lnTo>
                    <a:pt x="4374" y="0"/>
                  </a:lnTo>
                  <a:lnTo>
                    <a:pt x="0" y="192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 336"/>
            <p:cNvSpPr>
              <a:spLocks/>
            </p:cNvSpPr>
            <p:nvPr/>
          </p:nvSpPr>
          <p:spPr bwMode="auto">
            <a:xfrm>
              <a:off x="4398783" y="2686192"/>
              <a:ext cx="1697218" cy="665985"/>
            </a:xfrm>
            <a:custGeom>
              <a:avLst/>
              <a:gdLst>
                <a:gd name="T0" fmla="*/ 0 w 5342"/>
                <a:gd name="T1" fmla="*/ 0 h 2097"/>
                <a:gd name="T2" fmla="*/ 88 w 5342"/>
                <a:gd name="T3" fmla="*/ 2097 h 2097"/>
                <a:gd name="T4" fmla="*/ 5342 w 5342"/>
                <a:gd name="T5" fmla="*/ 1606 h 2097"/>
                <a:gd name="T6" fmla="*/ 0 w 5342"/>
                <a:gd name="T7" fmla="*/ 0 h 2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42" h="2097">
                  <a:moveTo>
                    <a:pt x="0" y="0"/>
                  </a:moveTo>
                  <a:lnTo>
                    <a:pt x="88" y="2097"/>
                  </a:lnTo>
                  <a:lnTo>
                    <a:pt x="5342" y="16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 337"/>
            <p:cNvSpPr>
              <a:spLocks/>
            </p:cNvSpPr>
            <p:nvPr/>
          </p:nvSpPr>
          <p:spPr bwMode="auto">
            <a:xfrm>
              <a:off x="1516055" y="2655992"/>
              <a:ext cx="810469" cy="1136466"/>
            </a:xfrm>
            <a:custGeom>
              <a:avLst/>
              <a:gdLst>
                <a:gd name="T0" fmla="*/ 2551 w 2551"/>
                <a:gd name="T1" fmla="*/ 3575 h 3575"/>
                <a:gd name="T2" fmla="*/ 1687 w 2551"/>
                <a:gd name="T3" fmla="*/ 0 h 3575"/>
                <a:gd name="T4" fmla="*/ 0 w 2551"/>
                <a:gd name="T5" fmla="*/ 2635 h 3575"/>
                <a:gd name="T6" fmla="*/ 2551 w 2551"/>
                <a:gd name="T7" fmla="*/ 3575 h 3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51" h="3575">
                  <a:moveTo>
                    <a:pt x="2551" y="3575"/>
                  </a:moveTo>
                  <a:lnTo>
                    <a:pt x="1687" y="0"/>
                  </a:lnTo>
                  <a:lnTo>
                    <a:pt x="0" y="2635"/>
                  </a:lnTo>
                  <a:lnTo>
                    <a:pt x="2551" y="357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 385"/>
            <p:cNvSpPr>
              <a:spLocks/>
            </p:cNvSpPr>
            <p:nvPr/>
          </p:nvSpPr>
          <p:spPr bwMode="auto">
            <a:xfrm>
              <a:off x="8440007" y="4350359"/>
              <a:ext cx="700818" cy="793142"/>
            </a:xfrm>
            <a:custGeom>
              <a:avLst/>
              <a:gdLst>
                <a:gd name="T0" fmla="*/ 0 w 2203"/>
                <a:gd name="T1" fmla="*/ 2495 h 2495"/>
                <a:gd name="T2" fmla="*/ 2203 w 2203"/>
                <a:gd name="T3" fmla="*/ 2495 h 2495"/>
                <a:gd name="T4" fmla="*/ 2203 w 2203"/>
                <a:gd name="T5" fmla="*/ 0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03" h="2495">
                  <a:moveTo>
                    <a:pt x="0" y="2495"/>
                  </a:moveTo>
                  <a:lnTo>
                    <a:pt x="2203" y="2495"/>
                  </a:lnTo>
                  <a:lnTo>
                    <a:pt x="2203" y="0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4" name="Freeform 413"/>
            <p:cNvSpPr>
              <a:spLocks/>
            </p:cNvSpPr>
            <p:nvPr/>
          </p:nvSpPr>
          <p:spPr bwMode="auto">
            <a:xfrm>
              <a:off x="2050011" y="985467"/>
              <a:ext cx="1037719" cy="654858"/>
            </a:xfrm>
            <a:custGeom>
              <a:avLst/>
              <a:gdLst>
                <a:gd name="T0" fmla="*/ 3267 w 3267"/>
                <a:gd name="T1" fmla="*/ 0 h 2060"/>
                <a:gd name="T2" fmla="*/ 1565 w 3267"/>
                <a:gd name="T3" fmla="*/ 735 h 2060"/>
                <a:gd name="T4" fmla="*/ 0 w 3267"/>
                <a:gd name="T5" fmla="*/ 2060 h 2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67" h="2060">
                  <a:moveTo>
                    <a:pt x="3267" y="0"/>
                  </a:moveTo>
                  <a:lnTo>
                    <a:pt x="1565" y="735"/>
                  </a:lnTo>
                  <a:lnTo>
                    <a:pt x="0" y="2060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5" name="Freeform 425"/>
            <p:cNvSpPr>
              <a:spLocks/>
            </p:cNvSpPr>
            <p:nvPr/>
          </p:nvSpPr>
          <p:spPr bwMode="auto">
            <a:xfrm>
              <a:off x="0" y="1"/>
              <a:ext cx="349614" cy="650090"/>
            </a:xfrm>
            <a:custGeom>
              <a:avLst/>
              <a:gdLst>
                <a:gd name="T0" fmla="*/ 1101 w 1101"/>
                <a:gd name="T1" fmla="*/ 0 h 2045"/>
                <a:gd name="T2" fmla="*/ 0 w 1101"/>
                <a:gd name="T3" fmla="*/ 0 h 2045"/>
                <a:gd name="T4" fmla="*/ 0 w 1101"/>
                <a:gd name="T5" fmla="*/ 2045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01" h="2045">
                  <a:moveTo>
                    <a:pt x="1101" y="0"/>
                  </a:moveTo>
                  <a:lnTo>
                    <a:pt x="0" y="0"/>
                  </a:lnTo>
                  <a:lnTo>
                    <a:pt x="0" y="2045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6" name="Freeform 450"/>
            <p:cNvSpPr>
              <a:spLocks/>
            </p:cNvSpPr>
            <p:nvPr/>
          </p:nvSpPr>
          <p:spPr bwMode="auto">
            <a:xfrm>
              <a:off x="0" y="4804945"/>
              <a:ext cx="839074" cy="338556"/>
            </a:xfrm>
            <a:custGeom>
              <a:avLst/>
              <a:gdLst>
                <a:gd name="T0" fmla="*/ 0 w 2640"/>
                <a:gd name="T1" fmla="*/ 0 h 1065"/>
                <a:gd name="T2" fmla="*/ 0 w 2640"/>
                <a:gd name="T3" fmla="*/ 1065 h 1065"/>
                <a:gd name="T4" fmla="*/ 2640 w 2640"/>
                <a:gd name="T5" fmla="*/ 1065 h 1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40" h="1065">
                  <a:moveTo>
                    <a:pt x="0" y="0"/>
                  </a:moveTo>
                  <a:lnTo>
                    <a:pt x="0" y="1065"/>
                  </a:lnTo>
                  <a:lnTo>
                    <a:pt x="2640" y="1065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97" name="矩形 9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92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/>
        </p:nvGrpSpPr>
        <p:grpSpPr>
          <a:xfrm>
            <a:off x="0" y="0"/>
            <a:ext cx="12192000" cy="6841981"/>
            <a:chOff x="0" y="1"/>
            <a:chExt cx="9144000" cy="5143500"/>
          </a:xfrm>
        </p:grpSpPr>
        <p:sp>
          <p:nvSpPr>
            <p:cNvPr id="9" name="Freeform 254"/>
            <p:cNvSpPr>
              <a:spLocks/>
            </p:cNvSpPr>
            <p:nvPr/>
          </p:nvSpPr>
          <p:spPr bwMode="auto">
            <a:xfrm>
              <a:off x="7475389" y="1"/>
              <a:ext cx="1031363" cy="716848"/>
            </a:xfrm>
            <a:custGeom>
              <a:avLst/>
              <a:gdLst>
                <a:gd name="T0" fmla="*/ 3249 w 3249"/>
                <a:gd name="T1" fmla="*/ 2063 h 2253"/>
                <a:gd name="T2" fmla="*/ 2632 w 3249"/>
                <a:gd name="T3" fmla="*/ 0 h 2253"/>
                <a:gd name="T4" fmla="*/ 522 w 3249"/>
                <a:gd name="T5" fmla="*/ 0 h 2253"/>
                <a:gd name="T6" fmla="*/ 0 w 3249"/>
                <a:gd name="T7" fmla="*/ 2253 h 2253"/>
                <a:gd name="T8" fmla="*/ 3249 w 3249"/>
                <a:gd name="T9" fmla="*/ 2063 h 2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49" h="2253">
                  <a:moveTo>
                    <a:pt x="3249" y="2063"/>
                  </a:moveTo>
                  <a:lnTo>
                    <a:pt x="2632" y="0"/>
                  </a:lnTo>
                  <a:lnTo>
                    <a:pt x="522" y="0"/>
                  </a:lnTo>
                  <a:lnTo>
                    <a:pt x="0" y="2253"/>
                  </a:lnTo>
                  <a:lnTo>
                    <a:pt x="3249" y="2063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Freeform 255"/>
            <p:cNvSpPr>
              <a:spLocks/>
            </p:cNvSpPr>
            <p:nvPr/>
          </p:nvSpPr>
          <p:spPr bwMode="auto">
            <a:xfrm>
              <a:off x="8311285" y="1"/>
              <a:ext cx="829539" cy="656448"/>
            </a:xfrm>
            <a:custGeom>
              <a:avLst/>
              <a:gdLst>
                <a:gd name="T0" fmla="*/ 0 w 2609"/>
                <a:gd name="T1" fmla="*/ 0 h 2063"/>
                <a:gd name="T2" fmla="*/ 617 w 2609"/>
                <a:gd name="T3" fmla="*/ 2063 h 2063"/>
                <a:gd name="T4" fmla="*/ 2609 w 2609"/>
                <a:gd name="T5" fmla="*/ 0 h 2063"/>
                <a:gd name="T6" fmla="*/ 0 w 2609"/>
                <a:gd name="T7" fmla="*/ 0 h 2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09" h="2063">
                  <a:moveTo>
                    <a:pt x="0" y="0"/>
                  </a:moveTo>
                  <a:lnTo>
                    <a:pt x="617" y="2063"/>
                  </a:lnTo>
                  <a:lnTo>
                    <a:pt x="260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 256"/>
            <p:cNvSpPr>
              <a:spLocks/>
            </p:cNvSpPr>
            <p:nvPr/>
          </p:nvSpPr>
          <p:spPr bwMode="auto">
            <a:xfrm>
              <a:off x="8506751" y="1"/>
              <a:ext cx="634074" cy="1506810"/>
            </a:xfrm>
            <a:custGeom>
              <a:avLst/>
              <a:gdLst>
                <a:gd name="T0" fmla="*/ 1992 w 1992"/>
                <a:gd name="T1" fmla="*/ 3393 h 4737"/>
                <a:gd name="T2" fmla="*/ 1992 w 1992"/>
                <a:gd name="T3" fmla="*/ 0 h 4737"/>
                <a:gd name="T4" fmla="*/ 0 w 1992"/>
                <a:gd name="T5" fmla="*/ 2063 h 4737"/>
                <a:gd name="T6" fmla="*/ 3 w 1992"/>
                <a:gd name="T7" fmla="*/ 4737 h 4737"/>
                <a:gd name="T8" fmla="*/ 1992 w 1992"/>
                <a:gd name="T9" fmla="*/ 3393 h 4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2" h="4737">
                  <a:moveTo>
                    <a:pt x="1992" y="3393"/>
                  </a:moveTo>
                  <a:lnTo>
                    <a:pt x="1992" y="0"/>
                  </a:lnTo>
                  <a:lnTo>
                    <a:pt x="0" y="2063"/>
                  </a:lnTo>
                  <a:lnTo>
                    <a:pt x="3" y="4737"/>
                  </a:lnTo>
                  <a:lnTo>
                    <a:pt x="1992" y="3393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 257"/>
            <p:cNvSpPr>
              <a:spLocks/>
            </p:cNvSpPr>
            <p:nvPr/>
          </p:nvSpPr>
          <p:spPr bwMode="auto">
            <a:xfrm>
              <a:off x="7211589" y="716849"/>
              <a:ext cx="1296751" cy="1195275"/>
            </a:xfrm>
            <a:custGeom>
              <a:avLst/>
              <a:gdLst>
                <a:gd name="T0" fmla="*/ 826 w 4078"/>
                <a:gd name="T1" fmla="*/ 0 h 3763"/>
                <a:gd name="T2" fmla="*/ 0 w 4078"/>
                <a:gd name="T3" fmla="*/ 3567 h 3763"/>
                <a:gd name="T4" fmla="*/ 2752 w 4078"/>
                <a:gd name="T5" fmla="*/ 3763 h 3763"/>
                <a:gd name="T6" fmla="*/ 4078 w 4078"/>
                <a:gd name="T7" fmla="*/ 2484 h 3763"/>
                <a:gd name="T8" fmla="*/ 826 w 4078"/>
                <a:gd name="T9" fmla="*/ 0 h 3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8" h="3763">
                  <a:moveTo>
                    <a:pt x="826" y="0"/>
                  </a:moveTo>
                  <a:lnTo>
                    <a:pt x="0" y="3567"/>
                  </a:lnTo>
                  <a:lnTo>
                    <a:pt x="2752" y="3763"/>
                  </a:lnTo>
                  <a:lnTo>
                    <a:pt x="4078" y="2484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 258"/>
            <p:cNvSpPr>
              <a:spLocks/>
            </p:cNvSpPr>
            <p:nvPr/>
          </p:nvSpPr>
          <p:spPr bwMode="auto">
            <a:xfrm>
              <a:off x="6455151" y="1"/>
              <a:ext cx="1185510" cy="821752"/>
            </a:xfrm>
            <a:custGeom>
              <a:avLst/>
              <a:gdLst>
                <a:gd name="T0" fmla="*/ 3209 w 3731"/>
                <a:gd name="T1" fmla="*/ 2253 h 2586"/>
                <a:gd name="T2" fmla="*/ 3731 w 3731"/>
                <a:gd name="T3" fmla="*/ 0 h 2586"/>
                <a:gd name="T4" fmla="*/ 1147 w 3731"/>
                <a:gd name="T5" fmla="*/ 0 h 2586"/>
                <a:gd name="T6" fmla="*/ 0 w 3731"/>
                <a:gd name="T7" fmla="*/ 2586 h 2586"/>
                <a:gd name="T8" fmla="*/ 3209 w 3731"/>
                <a:gd name="T9" fmla="*/ 2253 h 2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31" h="2586">
                  <a:moveTo>
                    <a:pt x="3209" y="2253"/>
                  </a:moveTo>
                  <a:lnTo>
                    <a:pt x="3731" y="0"/>
                  </a:lnTo>
                  <a:lnTo>
                    <a:pt x="1147" y="0"/>
                  </a:lnTo>
                  <a:lnTo>
                    <a:pt x="0" y="2586"/>
                  </a:lnTo>
                  <a:lnTo>
                    <a:pt x="3209" y="225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 259"/>
            <p:cNvSpPr>
              <a:spLocks/>
            </p:cNvSpPr>
            <p:nvPr/>
          </p:nvSpPr>
          <p:spPr bwMode="auto">
            <a:xfrm>
              <a:off x="7211589" y="1850135"/>
              <a:ext cx="967796" cy="1227065"/>
            </a:xfrm>
            <a:custGeom>
              <a:avLst/>
              <a:gdLst>
                <a:gd name="T0" fmla="*/ 2752 w 3044"/>
                <a:gd name="T1" fmla="*/ 196 h 3859"/>
                <a:gd name="T2" fmla="*/ 0 w 3044"/>
                <a:gd name="T3" fmla="*/ 0 h 3859"/>
                <a:gd name="T4" fmla="*/ 1358 w 3044"/>
                <a:gd name="T5" fmla="*/ 3859 h 3859"/>
                <a:gd name="T6" fmla="*/ 3044 w 3044"/>
                <a:gd name="T7" fmla="*/ 2347 h 3859"/>
                <a:gd name="T8" fmla="*/ 2752 w 3044"/>
                <a:gd name="T9" fmla="*/ 196 h 3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4" h="3859">
                  <a:moveTo>
                    <a:pt x="2752" y="196"/>
                  </a:moveTo>
                  <a:lnTo>
                    <a:pt x="0" y="0"/>
                  </a:lnTo>
                  <a:lnTo>
                    <a:pt x="1358" y="3859"/>
                  </a:lnTo>
                  <a:lnTo>
                    <a:pt x="3044" y="2347"/>
                  </a:lnTo>
                  <a:lnTo>
                    <a:pt x="2752" y="196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Freeform 260"/>
            <p:cNvSpPr>
              <a:spLocks/>
            </p:cNvSpPr>
            <p:nvPr/>
          </p:nvSpPr>
          <p:spPr bwMode="auto">
            <a:xfrm>
              <a:off x="8087214" y="1506811"/>
              <a:ext cx="1053611" cy="1090371"/>
            </a:xfrm>
            <a:custGeom>
              <a:avLst/>
              <a:gdLst>
                <a:gd name="T0" fmla="*/ 292 w 3315"/>
                <a:gd name="T1" fmla="*/ 3430 h 3430"/>
                <a:gd name="T2" fmla="*/ 3315 w 3315"/>
                <a:gd name="T3" fmla="*/ 3285 h 3430"/>
                <a:gd name="T4" fmla="*/ 1326 w 3315"/>
                <a:gd name="T5" fmla="*/ 0 h 3430"/>
                <a:gd name="T6" fmla="*/ 0 w 3315"/>
                <a:gd name="T7" fmla="*/ 1279 h 3430"/>
                <a:gd name="T8" fmla="*/ 292 w 3315"/>
                <a:gd name="T9" fmla="*/ 3430 h 3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5" h="3430">
                  <a:moveTo>
                    <a:pt x="292" y="3430"/>
                  </a:moveTo>
                  <a:lnTo>
                    <a:pt x="3315" y="3285"/>
                  </a:lnTo>
                  <a:lnTo>
                    <a:pt x="1326" y="0"/>
                  </a:lnTo>
                  <a:lnTo>
                    <a:pt x="0" y="1279"/>
                  </a:lnTo>
                  <a:lnTo>
                    <a:pt x="292" y="343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Freeform 261"/>
            <p:cNvSpPr>
              <a:spLocks/>
            </p:cNvSpPr>
            <p:nvPr/>
          </p:nvSpPr>
          <p:spPr bwMode="auto">
            <a:xfrm>
              <a:off x="8179385" y="2551088"/>
              <a:ext cx="961440" cy="799500"/>
            </a:xfrm>
            <a:custGeom>
              <a:avLst/>
              <a:gdLst>
                <a:gd name="T0" fmla="*/ 3023 w 3023"/>
                <a:gd name="T1" fmla="*/ 0 h 2517"/>
                <a:gd name="T2" fmla="*/ 0 w 3023"/>
                <a:gd name="T3" fmla="*/ 145 h 2517"/>
                <a:gd name="T4" fmla="*/ 1432 w 3023"/>
                <a:gd name="T5" fmla="*/ 2517 h 2517"/>
                <a:gd name="T6" fmla="*/ 3023 w 3023"/>
                <a:gd name="T7" fmla="*/ 0 h 2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23" h="2517">
                  <a:moveTo>
                    <a:pt x="3023" y="0"/>
                  </a:moveTo>
                  <a:lnTo>
                    <a:pt x="0" y="145"/>
                  </a:lnTo>
                  <a:lnTo>
                    <a:pt x="1432" y="2517"/>
                  </a:lnTo>
                  <a:lnTo>
                    <a:pt x="3023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Freeform 262"/>
            <p:cNvSpPr>
              <a:spLocks/>
            </p:cNvSpPr>
            <p:nvPr/>
          </p:nvSpPr>
          <p:spPr bwMode="auto">
            <a:xfrm>
              <a:off x="8508340" y="1079246"/>
              <a:ext cx="632484" cy="1471842"/>
            </a:xfrm>
            <a:custGeom>
              <a:avLst/>
              <a:gdLst>
                <a:gd name="T0" fmla="*/ 0 w 1989"/>
                <a:gd name="T1" fmla="*/ 1344 h 4629"/>
                <a:gd name="T2" fmla="*/ 1989 w 1989"/>
                <a:gd name="T3" fmla="*/ 4629 h 4629"/>
                <a:gd name="T4" fmla="*/ 1989 w 1989"/>
                <a:gd name="T5" fmla="*/ 0 h 4629"/>
                <a:gd name="T6" fmla="*/ 0 w 1989"/>
                <a:gd name="T7" fmla="*/ 1344 h 4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9" h="4629">
                  <a:moveTo>
                    <a:pt x="0" y="1344"/>
                  </a:moveTo>
                  <a:lnTo>
                    <a:pt x="1989" y="4629"/>
                  </a:lnTo>
                  <a:lnTo>
                    <a:pt x="1989" y="0"/>
                  </a:lnTo>
                  <a:lnTo>
                    <a:pt x="0" y="134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Freeform 263"/>
            <p:cNvSpPr>
              <a:spLocks/>
            </p:cNvSpPr>
            <p:nvPr/>
          </p:nvSpPr>
          <p:spPr bwMode="auto">
            <a:xfrm>
              <a:off x="7475389" y="656449"/>
              <a:ext cx="1032951" cy="850363"/>
            </a:xfrm>
            <a:custGeom>
              <a:avLst/>
              <a:gdLst>
                <a:gd name="T0" fmla="*/ 3252 w 3252"/>
                <a:gd name="T1" fmla="*/ 2674 h 2674"/>
                <a:gd name="T2" fmla="*/ 3249 w 3252"/>
                <a:gd name="T3" fmla="*/ 0 h 2674"/>
                <a:gd name="T4" fmla="*/ 0 w 3252"/>
                <a:gd name="T5" fmla="*/ 190 h 2674"/>
                <a:gd name="T6" fmla="*/ 3252 w 3252"/>
                <a:gd name="T7" fmla="*/ 2674 h 2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52" h="2674">
                  <a:moveTo>
                    <a:pt x="3252" y="2674"/>
                  </a:moveTo>
                  <a:lnTo>
                    <a:pt x="3249" y="0"/>
                  </a:lnTo>
                  <a:lnTo>
                    <a:pt x="0" y="190"/>
                  </a:lnTo>
                  <a:lnTo>
                    <a:pt x="3252" y="2674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264"/>
            <p:cNvSpPr>
              <a:spLocks/>
            </p:cNvSpPr>
            <p:nvPr/>
          </p:nvSpPr>
          <p:spPr bwMode="auto">
            <a:xfrm>
              <a:off x="6455151" y="716849"/>
              <a:ext cx="1020238" cy="1133287"/>
            </a:xfrm>
            <a:custGeom>
              <a:avLst/>
              <a:gdLst>
                <a:gd name="T0" fmla="*/ 2383 w 3209"/>
                <a:gd name="T1" fmla="*/ 3567 h 3567"/>
                <a:gd name="T2" fmla="*/ 3209 w 3209"/>
                <a:gd name="T3" fmla="*/ 0 h 3567"/>
                <a:gd name="T4" fmla="*/ 0 w 3209"/>
                <a:gd name="T5" fmla="*/ 333 h 3567"/>
                <a:gd name="T6" fmla="*/ 2383 w 3209"/>
                <a:gd name="T7" fmla="*/ 3567 h 3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09" h="3567">
                  <a:moveTo>
                    <a:pt x="2383" y="3567"/>
                  </a:moveTo>
                  <a:lnTo>
                    <a:pt x="3209" y="0"/>
                  </a:lnTo>
                  <a:lnTo>
                    <a:pt x="0" y="333"/>
                  </a:lnTo>
                  <a:lnTo>
                    <a:pt x="2383" y="3567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Freeform 265"/>
            <p:cNvSpPr>
              <a:spLocks/>
            </p:cNvSpPr>
            <p:nvPr/>
          </p:nvSpPr>
          <p:spPr bwMode="auto">
            <a:xfrm>
              <a:off x="5670108" y="1"/>
              <a:ext cx="1148960" cy="821752"/>
            </a:xfrm>
            <a:custGeom>
              <a:avLst/>
              <a:gdLst>
                <a:gd name="T0" fmla="*/ 3615 w 3615"/>
                <a:gd name="T1" fmla="*/ 0 h 2586"/>
                <a:gd name="T2" fmla="*/ 1481 w 3615"/>
                <a:gd name="T3" fmla="*/ 0 h 2586"/>
                <a:gd name="T4" fmla="*/ 0 w 3615"/>
                <a:gd name="T5" fmla="*/ 1292 h 2586"/>
                <a:gd name="T6" fmla="*/ 1 w 3615"/>
                <a:gd name="T7" fmla="*/ 1292 h 2586"/>
                <a:gd name="T8" fmla="*/ 2468 w 3615"/>
                <a:gd name="T9" fmla="*/ 2586 h 2586"/>
                <a:gd name="T10" fmla="*/ 3615 w 3615"/>
                <a:gd name="T11" fmla="*/ 0 h 2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15" h="2586">
                  <a:moveTo>
                    <a:pt x="3615" y="0"/>
                  </a:moveTo>
                  <a:lnTo>
                    <a:pt x="1481" y="0"/>
                  </a:lnTo>
                  <a:lnTo>
                    <a:pt x="0" y="1292"/>
                  </a:lnTo>
                  <a:lnTo>
                    <a:pt x="1" y="1292"/>
                  </a:lnTo>
                  <a:lnTo>
                    <a:pt x="2468" y="2586"/>
                  </a:lnTo>
                  <a:lnTo>
                    <a:pt x="3615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Freeform 266"/>
            <p:cNvSpPr>
              <a:spLocks/>
            </p:cNvSpPr>
            <p:nvPr/>
          </p:nvSpPr>
          <p:spPr bwMode="auto">
            <a:xfrm>
              <a:off x="5670108" y="411672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Freeform 267"/>
            <p:cNvSpPr>
              <a:spLocks/>
            </p:cNvSpPr>
            <p:nvPr/>
          </p:nvSpPr>
          <p:spPr bwMode="auto">
            <a:xfrm>
              <a:off x="5670108" y="411672"/>
              <a:ext cx="1541481" cy="1438464"/>
            </a:xfrm>
            <a:custGeom>
              <a:avLst/>
              <a:gdLst>
                <a:gd name="T0" fmla="*/ 1 w 4851"/>
                <a:gd name="T1" fmla="*/ 0 h 4528"/>
                <a:gd name="T2" fmla="*/ 0 w 4851"/>
                <a:gd name="T3" fmla="*/ 0 h 4528"/>
                <a:gd name="T4" fmla="*/ 528 w 4851"/>
                <a:gd name="T5" fmla="*/ 2862 h 4528"/>
                <a:gd name="T6" fmla="*/ 4851 w 4851"/>
                <a:gd name="T7" fmla="*/ 4528 h 4528"/>
                <a:gd name="T8" fmla="*/ 2468 w 4851"/>
                <a:gd name="T9" fmla="*/ 1294 h 4528"/>
                <a:gd name="T10" fmla="*/ 1 w 4851"/>
                <a:gd name="T11" fmla="*/ 0 h 4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51" h="4528">
                  <a:moveTo>
                    <a:pt x="1" y="0"/>
                  </a:moveTo>
                  <a:lnTo>
                    <a:pt x="0" y="0"/>
                  </a:lnTo>
                  <a:lnTo>
                    <a:pt x="528" y="2862"/>
                  </a:lnTo>
                  <a:lnTo>
                    <a:pt x="4851" y="4528"/>
                  </a:lnTo>
                  <a:lnTo>
                    <a:pt x="2468" y="12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Freeform 268"/>
            <p:cNvSpPr>
              <a:spLocks/>
            </p:cNvSpPr>
            <p:nvPr/>
          </p:nvSpPr>
          <p:spPr bwMode="auto">
            <a:xfrm>
              <a:off x="4915259" y="411672"/>
              <a:ext cx="923300" cy="1381243"/>
            </a:xfrm>
            <a:custGeom>
              <a:avLst/>
              <a:gdLst>
                <a:gd name="T0" fmla="*/ 2377 w 2905"/>
                <a:gd name="T1" fmla="*/ 0 h 4348"/>
                <a:gd name="T2" fmla="*/ 0 w 2905"/>
                <a:gd name="T3" fmla="*/ 1378 h 4348"/>
                <a:gd name="T4" fmla="*/ 577 w 2905"/>
                <a:gd name="T5" fmla="*/ 4348 h 4348"/>
                <a:gd name="T6" fmla="*/ 2905 w 2905"/>
                <a:gd name="T7" fmla="*/ 2862 h 4348"/>
                <a:gd name="T8" fmla="*/ 2377 w 2905"/>
                <a:gd name="T9" fmla="*/ 0 h 4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5" h="4348">
                  <a:moveTo>
                    <a:pt x="2377" y="0"/>
                  </a:moveTo>
                  <a:lnTo>
                    <a:pt x="0" y="1378"/>
                  </a:lnTo>
                  <a:lnTo>
                    <a:pt x="577" y="4348"/>
                  </a:lnTo>
                  <a:lnTo>
                    <a:pt x="2905" y="2862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Freeform 269"/>
            <p:cNvSpPr>
              <a:spLocks/>
            </p:cNvSpPr>
            <p:nvPr/>
          </p:nvSpPr>
          <p:spPr bwMode="auto">
            <a:xfrm>
              <a:off x="5229912" y="1"/>
              <a:ext cx="910587" cy="411671"/>
            </a:xfrm>
            <a:custGeom>
              <a:avLst/>
              <a:gdLst>
                <a:gd name="T0" fmla="*/ 0 w 2865"/>
                <a:gd name="T1" fmla="*/ 0 h 1292"/>
                <a:gd name="T2" fmla="*/ 1384 w 2865"/>
                <a:gd name="T3" fmla="*/ 1292 h 1292"/>
                <a:gd name="T4" fmla="*/ 2865 w 2865"/>
                <a:gd name="T5" fmla="*/ 0 h 1292"/>
                <a:gd name="T6" fmla="*/ 0 w 2865"/>
                <a:gd name="T7" fmla="*/ 0 h 1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65" h="1292">
                  <a:moveTo>
                    <a:pt x="0" y="0"/>
                  </a:moveTo>
                  <a:lnTo>
                    <a:pt x="1384" y="1292"/>
                  </a:lnTo>
                  <a:lnTo>
                    <a:pt x="28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Freeform 270"/>
            <p:cNvSpPr>
              <a:spLocks/>
            </p:cNvSpPr>
            <p:nvPr/>
          </p:nvSpPr>
          <p:spPr bwMode="auto">
            <a:xfrm>
              <a:off x="4066650" y="1"/>
              <a:ext cx="1603459" cy="848773"/>
            </a:xfrm>
            <a:custGeom>
              <a:avLst/>
              <a:gdLst>
                <a:gd name="T0" fmla="*/ 5044 w 5044"/>
                <a:gd name="T1" fmla="*/ 1292 h 2670"/>
                <a:gd name="T2" fmla="*/ 3660 w 5044"/>
                <a:gd name="T3" fmla="*/ 0 h 2670"/>
                <a:gd name="T4" fmla="*/ 796 w 5044"/>
                <a:gd name="T5" fmla="*/ 0 h 2670"/>
                <a:gd name="T6" fmla="*/ 0 w 5044"/>
                <a:gd name="T7" fmla="*/ 1691 h 2670"/>
                <a:gd name="T8" fmla="*/ 2666 w 5044"/>
                <a:gd name="T9" fmla="*/ 2670 h 2670"/>
                <a:gd name="T10" fmla="*/ 2667 w 5044"/>
                <a:gd name="T11" fmla="*/ 2670 h 2670"/>
                <a:gd name="T12" fmla="*/ 5044 w 5044"/>
                <a:gd name="T13" fmla="*/ 1292 h 2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44" h="2670">
                  <a:moveTo>
                    <a:pt x="5044" y="1292"/>
                  </a:moveTo>
                  <a:lnTo>
                    <a:pt x="3660" y="0"/>
                  </a:lnTo>
                  <a:lnTo>
                    <a:pt x="796" y="0"/>
                  </a:lnTo>
                  <a:lnTo>
                    <a:pt x="0" y="1691"/>
                  </a:lnTo>
                  <a:lnTo>
                    <a:pt x="2666" y="2670"/>
                  </a:lnTo>
                  <a:lnTo>
                    <a:pt x="2667" y="2670"/>
                  </a:lnTo>
                  <a:lnTo>
                    <a:pt x="5044" y="1292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Freeform 271"/>
            <p:cNvSpPr>
              <a:spLocks/>
            </p:cNvSpPr>
            <p:nvPr/>
          </p:nvSpPr>
          <p:spPr bwMode="auto">
            <a:xfrm>
              <a:off x="4139751" y="848774"/>
              <a:ext cx="958261" cy="944140"/>
            </a:xfrm>
            <a:custGeom>
              <a:avLst/>
              <a:gdLst>
                <a:gd name="T0" fmla="*/ 2437 w 3014"/>
                <a:gd name="T1" fmla="*/ 0 h 2970"/>
                <a:gd name="T2" fmla="*/ 2436 w 3014"/>
                <a:gd name="T3" fmla="*/ 0 h 2970"/>
                <a:gd name="T4" fmla="*/ 0 w 3014"/>
                <a:gd name="T5" fmla="*/ 1359 h 2970"/>
                <a:gd name="T6" fmla="*/ 3014 w 3014"/>
                <a:gd name="T7" fmla="*/ 2970 h 2970"/>
                <a:gd name="T8" fmla="*/ 2437 w 3014"/>
                <a:gd name="T9" fmla="*/ 0 h 2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4" h="2970">
                  <a:moveTo>
                    <a:pt x="2437" y="0"/>
                  </a:moveTo>
                  <a:lnTo>
                    <a:pt x="2436" y="0"/>
                  </a:lnTo>
                  <a:lnTo>
                    <a:pt x="0" y="1359"/>
                  </a:lnTo>
                  <a:lnTo>
                    <a:pt x="3014" y="2970"/>
                  </a:lnTo>
                  <a:lnTo>
                    <a:pt x="2437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Freeform 272"/>
            <p:cNvSpPr>
              <a:spLocks/>
            </p:cNvSpPr>
            <p:nvPr/>
          </p:nvSpPr>
          <p:spPr bwMode="auto">
            <a:xfrm>
              <a:off x="5544565" y="1320844"/>
              <a:ext cx="985277" cy="1165076"/>
            </a:xfrm>
            <a:custGeom>
              <a:avLst/>
              <a:gdLst>
                <a:gd name="T0" fmla="*/ 0 w 3101"/>
                <a:gd name="T1" fmla="*/ 3203 h 3663"/>
                <a:gd name="T2" fmla="*/ 3101 w 3101"/>
                <a:gd name="T3" fmla="*/ 3663 h 3663"/>
                <a:gd name="T4" fmla="*/ 926 w 3101"/>
                <a:gd name="T5" fmla="*/ 0 h 3663"/>
                <a:gd name="T6" fmla="*/ 0 w 3101"/>
                <a:gd name="T7" fmla="*/ 3203 h 3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01" h="3663">
                  <a:moveTo>
                    <a:pt x="0" y="3203"/>
                  </a:moveTo>
                  <a:lnTo>
                    <a:pt x="3101" y="3663"/>
                  </a:lnTo>
                  <a:lnTo>
                    <a:pt x="926" y="0"/>
                  </a:lnTo>
                  <a:lnTo>
                    <a:pt x="0" y="3203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Freeform 273"/>
            <p:cNvSpPr>
              <a:spLocks/>
            </p:cNvSpPr>
            <p:nvPr/>
          </p:nvSpPr>
          <p:spPr bwMode="auto">
            <a:xfrm>
              <a:off x="5544565" y="2339689"/>
              <a:ext cx="985277" cy="856721"/>
            </a:xfrm>
            <a:custGeom>
              <a:avLst/>
              <a:gdLst>
                <a:gd name="T0" fmla="*/ 3101 w 3101"/>
                <a:gd name="T1" fmla="*/ 460 h 2698"/>
                <a:gd name="T2" fmla="*/ 0 w 3101"/>
                <a:gd name="T3" fmla="*/ 0 h 2698"/>
                <a:gd name="T4" fmla="*/ 1739 w 3101"/>
                <a:gd name="T5" fmla="*/ 2698 h 2698"/>
                <a:gd name="T6" fmla="*/ 3101 w 3101"/>
                <a:gd name="T7" fmla="*/ 460 h 2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01" h="2698">
                  <a:moveTo>
                    <a:pt x="3101" y="460"/>
                  </a:moveTo>
                  <a:lnTo>
                    <a:pt x="0" y="0"/>
                  </a:lnTo>
                  <a:lnTo>
                    <a:pt x="1739" y="2698"/>
                  </a:lnTo>
                  <a:lnTo>
                    <a:pt x="3101" y="46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Freeform 274"/>
            <p:cNvSpPr>
              <a:spLocks/>
            </p:cNvSpPr>
            <p:nvPr/>
          </p:nvSpPr>
          <p:spPr bwMode="auto">
            <a:xfrm>
              <a:off x="4398783" y="1320844"/>
              <a:ext cx="1439775" cy="1365348"/>
            </a:xfrm>
            <a:custGeom>
              <a:avLst/>
              <a:gdLst>
                <a:gd name="T0" fmla="*/ 3603 w 4529"/>
                <a:gd name="T1" fmla="*/ 3203 h 4295"/>
                <a:gd name="T2" fmla="*/ 4529 w 4529"/>
                <a:gd name="T3" fmla="*/ 0 h 4295"/>
                <a:gd name="T4" fmla="*/ 2201 w 4529"/>
                <a:gd name="T5" fmla="*/ 1486 h 4295"/>
                <a:gd name="T6" fmla="*/ 0 w 4529"/>
                <a:gd name="T7" fmla="*/ 4295 h 4295"/>
                <a:gd name="T8" fmla="*/ 3603 w 4529"/>
                <a:gd name="T9" fmla="*/ 3203 h 4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9" h="4295">
                  <a:moveTo>
                    <a:pt x="3603" y="3203"/>
                  </a:moveTo>
                  <a:lnTo>
                    <a:pt x="4529" y="0"/>
                  </a:lnTo>
                  <a:lnTo>
                    <a:pt x="2201" y="1486"/>
                  </a:lnTo>
                  <a:lnTo>
                    <a:pt x="0" y="4295"/>
                  </a:lnTo>
                  <a:lnTo>
                    <a:pt x="3603" y="320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Freeform 275"/>
            <p:cNvSpPr>
              <a:spLocks/>
            </p:cNvSpPr>
            <p:nvPr/>
          </p:nvSpPr>
          <p:spPr bwMode="auto">
            <a:xfrm>
              <a:off x="5838558" y="1320844"/>
              <a:ext cx="1373031" cy="1165076"/>
            </a:xfrm>
            <a:custGeom>
              <a:avLst/>
              <a:gdLst>
                <a:gd name="T0" fmla="*/ 0 w 4323"/>
                <a:gd name="T1" fmla="*/ 0 h 3663"/>
                <a:gd name="T2" fmla="*/ 2175 w 4323"/>
                <a:gd name="T3" fmla="*/ 3663 h 3663"/>
                <a:gd name="T4" fmla="*/ 4323 w 4323"/>
                <a:gd name="T5" fmla="*/ 1666 h 3663"/>
                <a:gd name="T6" fmla="*/ 0 w 4323"/>
                <a:gd name="T7" fmla="*/ 0 h 3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23" h="3663">
                  <a:moveTo>
                    <a:pt x="0" y="0"/>
                  </a:moveTo>
                  <a:lnTo>
                    <a:pt x="2175" y="3663"/>
                  </a:lnTo>
                  <a:lnTo>
                    <a:pt x="4323" y="1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Freeform 276"/>
            <p:cNvSpPr>
              <a:spLocks/>
            </p:cNvSpPr>
            <p:nvPr/>
          </p:nvSpPr>
          <p:spPr bwMode="auto">
            <a:xfrm>
              <a:off x="6096002" y="3196410"/>
              <a:ext cx="821594" cy="882152"/>
            </a:xfrm>
            <a:custGeom>
              <a:avLst/>
              <a:gdLst>
                <a:gd name="T0" fmla="*/ 209 w 2585"/>
                <a:gd name="T1" fmla="*/ 2775 h 2775"/>
                <a:gd name="T2" fmla="*/ 2585 w 2585"/>
                <a:gd name="T3" fmla="*/ 1429 h 2775"/>
                <a:gd name="T4" fmla="*/ 0 w 2585"/>
                <a:gd name="T5" fmla="*/ 0 h 2775"/>
                <a:gd name="T6" fmla="*/ 209 w 2585"/>
                <a:gd name="T7" fmla="*/ 2775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5" h="2775">
                  <a:moveTo>
                    <a:pt x="209" y="2775"/>
                  </a:moveTo>
                  <a:lnTo>
                    <a:pt x="2585" y="1429"/>
                  </a:lnTo>
                  <a:lnTo>
                    <a:pt x="0" y="0"/>
                  </a:lnTo>
                  <a:lnTo>
                    <a:pt x="209" y="2775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Freeform 277"/>
            <p:cNvSpPr>
              <a:spLocks/>
            </p:cNvSpPr>
            <p:nvPr/>
          </p:nvSpPr>
          <p:spPr bwMode="auto">
            <a:xfrm>
              <a:off x="6162746" y="3650996"/>
              <a:ext cx="810469" cy="1492505"/>
            </a:xfrm>
            <a:custGeom>
              <a:avLst/>
              <a:gdLst>
                <a:gd name="T0" fmla="*/ 2376 w 2547"/>
                <a:gd name="T1" fmla="*/ 0 h 4694"/>
                <a:gd name="T2" fmla="*/ 0 w 2547"/>
                <a:gd name="T3" fmla="*/ 1346 h 4694"/>
                <a:gd name="T4" fmla="*/ 560 w 2547"/>
                <a:gd name="T5" fmla="*/ 4694 h 4694"/>
                <a:gd name="T6" fmla="*/ 2547 w 2547"/>
                <a:gd name="T7" fmla="*/ 2266 h 4694"/>
                <a:gd name="T8" fmla="*/ 2376 w 2547"/>
                <a:gd name="T9" fmla="*/ 0 h 4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7" h="4694">
                  <a:moveTo>
                    <a:pt x="2376" y="0"/>
                  </a:moveTo>
                  <a:lnTo>
                    <a:pt x="0" y="1346"/>
                  </a:lnTo>
                  <a:lnTo>
                    <a:pt x="560" y="4694"/>
                  </a:lnTo>
                  <a:lnTo>
                    <a:pt x="2547" y="2266"/>
                  </a:lnTo>
                  <a:lnTo>
                    <a:pt x="2376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Freeform 278"/>
            <p:cNvSpPr>
              <a:spLocks/>
            </p:cNvSpPr>
            <p:nvPr/>
          </p:nvSpPr>
          <p:spPr bwMode="auto">
            <a:xfrm>
              <a:off x="5080532" y="3196410"/>
              <a:ext cx="1082216" cy="1076066"/>
            </a:xfrm>
            <a:custGeom>
              <a:avLst/>
              <a:gdLst>
                <a:gd name="T0" fmla="*/ 3406 w 3406"/>
                <a:gd name="T1" fmla="*/ 2775 h 3382"/>
                <a:gd name="T2" fmla="*/ 3197 w 3406"/>
                <a:gd name="T3" fmla="*/ 0 h 3382"/>
                <a:gd name="T4" fmla="*/ 0 w 3406"/>
                <a:gd name="T5" fmla="*/ 3382 h 3382"/>
                <a:gd name="T6" fmla="*/ 3406 w 3406"/>
                <a:gd name="T7" fmla="*/ 2775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06" h="3382">
                  <a:moveTo>
                    <a:pt x="3406" y="2775"/>
                  </a:moveTo>
                  <a:lnTo>
                    <a:pt x="3197" y="0"/>
                  </a:lnTo>
                  <a:lnTo>
                    <a:pt x="0" y="3382"/>
                  </a:lnTo>
                  <a:lnTo>
                    <a:pt x="3406" y="277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Freeform 279"/>
            <p:cNvSpPr>
              <a:spLocks/>
            </p:cNvSpPr>
            <p:nvPr/>
          </p:nvSpPr>
          <p:spPr bwMode="auto">
            <a:xfrm>
              <a:off x="6096002" y="2485920"/>
              <a:ext cx="1547838" cy="1165076"/>
            </a:xfrm>
            <a:custGeom>
              <a:avLst/>
              <a:gdLst>
                <a:gd name="T0" fmla="*/ 0 w 4868"/>
                <a:gd name="T1" fmla="*/ 2238 h 3667"/>
                <a:gd name="T2" fmla="*/ 2585 w 4868"/>
                <a:gd name="T3" fmla="*/ 3667 h 3667"/>
                <a:gd name="T4" fmla="*/ 4868 w 4868"/>
                <a:gd name="T5" fmla="*/ 1862 h 3667"/>
                <a:gd name="T6" fmla="*/ 1362 w 4868"/>
                <a:gd name="T7" fmla="*/ 0 h 3667"/>
                <a:gd name="T8" fmla="*/ 0 w 4868"/>
                <a:gd name="T9" fmla="*/ 2238 h 3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68" h="3667">
                  <a:moveTo>
                    <a:pt x="0" y="2238"/>
                  </a:moveTo>
                  <a:lnTo>
                    <a:pt x="2585" y="3667"/>
                  </a:lnTo>
                  <a:lnTo>
                    <a:pt x="4868" y="1862"/>
                  </a:lnTo>
                  <a:lnTo>
                    <a:pt x="1362" y="0"/>
                  </a:lnTo>
                  <a:lnTo>
                    <a:pt x="0" y="2238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Freeform 280"/>
            <p:cNvSpPr>
              <a:spLocks/>
            </p:cNvSpPr>
            <p:nvPr/>
          </p:nvSpPr>
          <p:spPr bwMode="auto">
            <a:xfrm>
              <a:off x="4934329" y="4272475"/>
              <a:ext cx="1406403" cy="871025"/>
            </a:xfrm>
            <a:custGeom>
              <a:avLst/>
              <a:gdLst>
                <a:gd name="T0" fmla="*/ 460 w 4426"/>
                <a:gd name="T1" fmla="*/ 0 h 2741"/>
                <a:gd name="T2" fmla="*/ 0 w 4426"/>
                <a:gd name="T3" fmla="*/ 2741 h 2741"/>
                <a:gd name="T4" fmla="*/ 4426 w 4426"/>
                <a:gd name="T5" fmla="*/ 2741 h 2741"/>
                <a:gd name="T6" fmla="*/ 460 w 4426"/>
                <a:gd name="T7" fmla="*/ 0 h 2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26" h="2741">
                  <a:moveTo>
                    <a:pt x="460" y="0"/>
                  </a:moveTo>
                  <a:lnTo>
                    <a:pt x="0" y="2741"/>
                  </a:lnTo>
                  <a:lnTo>
                    <a:pt x="4426" y="2741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Freeform 281"/>
            <p:cNvSpPr>
              <a:spLocks/>
            </p:cNvSpPr>
            <p:nvPr/>
          </p:nvSpPr>
          <p:spPr bwMode="auto">
            <a:xfrm>
              <a:off x="4141340" y="4272475"/>
              <a:ext cx="939192" cy="871025"/>
            </a:xfrm>
            <a:custGeom>
              <a:avLst/>
              <a:gdLst>
                <a:gd name="T0" fmla="*/ 2494 w 2954"/>
                <a:gd name="T1" fmla="*/ 2741 h 2741"/>
                <a:gd name="T2" fmla="*/ 2954 w 2954"/>
                <a:gd name="T3" fmla="*/ 0 h 2741"/>
                <a:gd name="T4" fmla="*/ 0 w 2954"/>
                <a:gd name="T5" fmla="*/ 2741 h 2741"/>
                <a:gd name="T6" fmla="*/ 2494 w 2954"/>
                <a:gd name="T7" fmla="*/ 2741 h 2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4" h="2741">
                  <a:moveTo>
                    <a:pt x="2494" y="2741"/>
                  </a:moveTo>
                  <a:lnTo>
                    <a:pt x="2954" y="0"/>
                  </a:lnTo>
                  <a:lnTo>
                    <a:pt x="0" y="2741"/>
                  </a:lnTo>
                  <a:lnTo>
                    <a:pt x="2494" y="274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Freeform 282"/>
            <p:cNvSpPr>
              <a:spLocks/>
            </p:cNvSpPr>
            <p:nvPr/>
          </p:nvSpPr>
          <p:spPr bwMode="auto">
            <a:xfrm>
              <a:off x="5080532" y="4078560"/>
              <a:ext cx="1260201" cy="1064940"/>
            </a:xfrm>
            <a:custGeom>
              <a:avLst/>
              <a:gdLst>
                <a:gd name="T0" fmla="*/ 3406 w 3966"/>
                <a:gd name="T1" fmla="*/ 0 h 3348"/>
                <a:gd name="T2" fmla="*/ 0 w 3966"/>
                <a:gd name="T3" fmla="*/ 607 h 3348"/>
                <a:gd name="T4" fmla="*/ 3966 w 3966"/>
                <a:gd name="T5" fmla="*/ 3348 h 3348"/>
                <a:gd name="T6" fmla="*/ 3406 w 3966"/>
                <a:gd name="T7" fmla="*/ 0 h 3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66" h="3348">
                  <a:moveTo>
                    <a:pt x="3406" y="0"/>
                  </a:moveTo>
                  <a:lnTo>
                    <a:pt x="0" y="607"/>
                  </a:lnTo>
                  <a:lnTo>
                    <a:pt x="3966" y="3348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Freeform 283"/>
            <p:cNvSpPr>
              <a:spLocks/>
            </p:cNvSpPr>
            <p:nvPr/>
          </p:nvSpPr>
          <p:spPr bwMode="auto">
            <a:xfrm>
              <a:off x="4427388" y="3196410"/>
              <a:ext cx="1668614" cy="1076066"/>
            </a:xfrm>
            <a:custGeom>
              <a:avLst/>
              <a:gdLst>
                <a:gd name="T0" fmla="*/ 2057 w 5254"/>
                <a:gd name="T1" fmla="*/ 3382 h 3382"/>
                <a:gd name="T2" fmla="*/ 5254 w 5254"/>
                <a:gd name="T3" fmla="*/ 0 h 3382"/>
                <a:gd name="T4" fmla="*/ 0 w 5254"/>
                <a:gd name="T5" fmla="*/ 491 h 3382"/>
                <a:gd name="T6" fmla="*/ 2057 w 5254"/>
                <a:gd name="T7" fmla="*/ 3382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54" h="3382">
                  <a:moveTo>
                    <a:pt x="2057" y="3382"/>
                  </a:moveTo>
                  <a:lnTo>
                    <a:pt x="5254" y="0"/>
                  </a:lnTo>
                  <a:lnTo>
                    <a:pt x="0" y="491"/>
                  </a:lnTo>
                  <a:lnTo>
                    <a:pt x="2057" y="3382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Freeform 284"/>
            <p:cNvSpPr>
              <a:spLocks/>
            </p:cNvSpPr>
            <p:nvPr/>
          </p:nvSpPr>
          <p:spPr bwMode="auto">
            <a:xfrm>
              <a:off x="6917596" y="3077199"/>
              <a:ext cx="726245" cy="696184"/>
            </a:xfrm>
            <a:custGeom>
              <a:avLst/>
              <a:gdLst>
                <a:gd name="T0" fmla="*/ 2203 w 2283"/>
                <a:gd name="T1" fmla="*/ 2189 h 2189"/>
                <a:gd name="T2" fmla="*/ 2283 w 2283"/>
                <a:gd name="T3" fmla="*/ 0 h 2189"/>
                <a:gd name="T4" fmla="*/ 0 w 2283"/>
                <a:gd name="T5" fmla="*/ 1805 h 2189"/>
                <a:gd name="T6" fmla="*/ 2203 w 2283"/>
                <a:gd name="T7" fmla="*/ 2189 h 2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83" h="2189">
                  <a:moveTo>
                    <a:pt x="2203" y="2189"/>
                  </a:moveTo>
                  <a:lnTo>
                    <a:pt x="2283" y="0"/>
                  </a:lnTo>
                  <a:lnTo>
                    <a:pt x="0" y="1805"/>
                  </a:lnTo>
                  <a:lnTo>
                    <a:pt x="2203" y="218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Freeform 285"/>
            <p:cNvSpPr>
              <a:spLocks/>
            </p:cNvSpPr>
            <p:nvPr/>
          </p:nvSpPr>
          <p:spPr bwMode="auto">
            <a:xfrm>
              <a:off x="7618413" y="3773384"/>
              <a:ext cx="1522411" cy="840826"/>
            </a:xfrm>
            <a:custGeom>
              <a:avLst/>
              <a:gdLst>
                <a:gd name="T0" fmla="*/ 0 w 4789"/>
                <a:gd name="T1" fmla="*/ 0 h 2646"/>
                <a:gd name="T2" fmla="*/ 878 w 4789"/>
                <a:gd name="T3" fmla="*/ 2646 h 2646"/>
                <a:gd name="T4" fmla="*/ 4789 w 4789"/>
                <a:gd name="T5" fmla="*/ 1815 h 2646"/>
                <a:gd name="T6" fmla="*/ 0 w 4789"/>
                <a:gd name="T7" fmla="*/ 0 h 2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89" h="2646">
                  <a:moveTo>
                    <a:pt x="0" y="0"/>
                  </a:moveTo>
                  <a:lnTo>
                    <a:pt x="878" y="2646"/>
                  </a:lnTo>
                  <a:lnTo>
                    <a:pt x="4789" y="1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1" name="Freeform 286"/>
            <p:cNvSpPr>
              <a:spLocks/>
            </p:cNvSpPr>
            <p:nvPr/>
          </p:nvSpPr>
          <p:spPr bwMode="auto">
            <a:xfrm>
              <a:off x="7618413" y="2597182"/>
              <a:ext cx="1017060" cy="1176202"/>
            </a:xfrm>
            <a:custGeom>
              <a:avLst/>
              <a:gdLst>
                <a:gd name="T0" fmla="*/ 80 w 3198"/>
                <a:gd name="T1" fmla="*/ 1512 h 3701"/>
                <a:gd name="T2" fmla="*/ 0 w 3198"/>
                <a:gd name="T3" fmla="*/ 3701 h 3701"/>
                <a:gd name="T4" fmla="*/ 3198 w 3198"/>
                <a:gd name="T5" fmla="*/ 2372 h 3701"/>
                <a:gd name="T6" fmla="*/ 1766 w 3198"/>
                <a:gd name="T7" fmla="*/ 0 h 3701"/>
                <a:gd name="T8" fmla="*/ 80 w 3198"/>
                <a:gd name="T9" fmla="*/ 1512 h 3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98" h="3701">
                  <a:moveTo>
                    <a:pt x="80" y="1512"/>
                  </a:moveTo>
                  <a:lnTo>
                    <a:pt x="0" y="3701"/>
                  </a:lnTo>
                  <a:lnTo>
                    <a:pt x="3198" y="2372"/>
                  </a:lnTo>
                  <a:lnTo>
                    <a:pt x="1766" y="0"/>
                  </a:lnTo>
                  <a:lnTo>
                    <a:pt x="80" y="1512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Freeform 287"/>
            <p:cNvSpPr>
              <a:spLocks/>
            </p:cNvSpPr>
            <p:nvPr/>
          </p:nvSpPr>
          <p:spPr bwMode="auto">
            <a:xfrm>
              <a:off x="6973216" y="4371021"/>
              <a:ext cx="924889" cy="772479"/>
            </a:xfrm>
            <a:custGeom>
              <a:avLst/>
              <a:gdLst>
                <a:gd name="T0" fmla="*/ 2910 w 2910"/>
                <a:gd name="T1" fmla="*/ 764 h 2428"/>
                <a:gd name="T2" fmla="*/ 0 w 2910"/>
                <a:gd name="T3" fmla="*/ 0 h 2428"/>
                <a:gd name="T4" fmla="*/ 484 w 2910"/>
                <a:gd name="T5" fmla="*/ 2428 h 2428"/>
                <a:gd name="T6" fmla="*/ 2416 w 2910"/>
                <a:gd name="T7" fmla="*/ 2428 h 2428"/>
                <a:gd name="T8" fmla="*/ 2910 w 2910"/>
                <a:gd name="T9" fmla="*/ 764 h 2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0" h="2428">
                  <a:moveTo>
                    <a:pt x="2910" y="764"/>
                  </a:moveTo>
                  <a:lnTo>
                    <a:pt x="0" y="0"/>
                  </a:lnTo>
                  <a:lnTo>
                    <a:pt x="484" y="2428"/>
                  </a:lnTo>
                  <a:lnTo>
                    <a:pt x="2416" y="2428"/>
                  </a:lnTo>
                  <a:lnTo>
                    <a:pt x="2910" y="76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Freeform 288"/>
            <p:cNvSpPr>
              <a:spLocks/>
            </p:cNvSpPr>
            <p:nvPr/>
          </p:nvSpPr>
          <p:spPr bwMode="auto">
            <a:xfrm>
              <a:off x="6917596" y="3650996"/>
              <a:ext cx="980510" cy="963214"/>
            </a:xfrm>
            <a:custGeom>
              <a:avLst/>
              <a:gdLst>
                <a:gd name="T0" fmla="*/ 171 w 3081"/>
                <a:gd name="T1" fmla="*/ 2266 h 3030"/>
                <a:gd name="T2" fmla="*/ 3081 w 3081"/>
                <a:gd name="T3" fmla="*/ 3030 h 3030"/>
                <a:gd name="T4" fmla="*/ 2203 w 3081"/>
                <a:gd name="T5" fmla="*/ 384 h 3030"/>
                <a:gd name="T6" fmla="*/ 0 w 3081"/>
                <a:gd name="T7" fmla="*/ 0 h 3030"/>
                <a:gd name="T8" fmla="*/ 171 w 3081"/>
                <a:gd name="T9" fmla="*/ 2266 h 3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1" h="3030">
                  <a:moveTo>
                    <a:pt x="171" y="2266"/>
                  </a:moveTo>
                  <a:lnTo>
                    <a:pt x="3081" y="3030"/>
                  </a:lnTo>
                  <a:lnTo>
                    <a:pt x="2203" y="384"/>
                  </a:lnTo>
                  <a:lnTo>
                    <a:pt x="0" y="0"/>
                  </a:lnTo>
                  <a:lnTo>
                    <a:pt x="171" y="2266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Freeform 289"/>
            <p:cNvSpPr>
              <a:spLocks/>
            </p:cNvSpPr>
            <p:nvPr/>
          </p:nvSpPr>
          <p:spPr bwMode="auto">
            <a:xfrm>
              <a:off x="7740778" y="4350359"/>
              <a:ext cx="1400047" cy="793142"/>
            </a:xfrm>
            <a:custGeom>
              <a:avLst/>
              <a:gdLst>
                <a:gd name="T0" fmla="*/ 494 w 4405"/>
                <a:gd name="T1" fmla="*/ 831 h 2495"/>
                <a:gd name="T2" fmla="*/ 0 w 4405"/>
                <a:gd name="T3" fmla="*/ 2495 h 2495"/>
                <a:gd name="T4" fmla="*/ 2202 w 4405"/>
                <a:gd name="T5" fmla="*/ 2495 h 2495"/>
                <a:gd name="T6" fmla="*/ 4405 w 4405"/>
                <a:gd name="T7" fmla="*/ 0 h 2495"/>
                <a:gd name="T8" fmla="*/ 494 w 4405"/>
                <a:gd name="T9" fmla="*/ 831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5" h="2495">
                  <a:moveTo>
                    <a:pt x="494" y="831"/>
                  </a:moveTo>
                  <a:lnTo>
                    <a:pt x="0" y="2495"/>
                  </a:lnTo>
                  <a:lnTo>
                    <a:pt x="2202" y="2495"/>
                  </a:lnTo>
                  <a:lnTo>
                    <a:pt x="4405" y="0"/>
                  </a:lnTo>
                  <a:lnTo>
                    <a:pt x="494" y="83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290"/>
            <p:cNvSpPr>
              <a:spLocks/>
            </p:cNvSpPr>
            <p:nvPr/>
          </p:nvSpPr>
          <p:spPr bwMode="auto">
            <a:xfrm>
              <a:off x="6340732" y="4371021"/>
              <a:ext cx="785043" cy="772479"/>
            </a:xfrm>
            <a:custGeom>
              <a:avLst/>
              <a:gdLst>
                <a:gd name="T0" fmla="*/ 2471 w 2471"/>
                <a:gd name="T1" fmla="*/ 2428 h 2428"/>
                <a:gd name="T2" fmla="*/ 1987 w 2471"/>
                <a:gd name="T3" fmla="*/ 0 h 2428"/>
                <a:gd name="T4" fmla="*/ 0 w 2471"/>
                <a:gd name="T5" fmla="*/ 2428 h 2428"/>
                <a:gd name="T6" fmla="*/ 2471 w 2471"/>
                <a:gd name="T7" fmla="*/ 2428 h 2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71" h="2428">
                  <a:moveTo>
                    <a:pt x="2471" y="2428"/>
                  </a:moveTo>
                  <a:lnTo>
                    <a:pt x="1987" y="0"/>
                  </a:lnTo>
                  <a:lnTo>
                    <a:pt x="0" y="2428"/>
                  </a:lnTo>
                  <a:lnTo>
                    <a:pt x="2471" y="2428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Freeform 291"/>
            <p:cNvSpPr>
              <a:spLocks/>
            </p:cNvSpPr>
            <p:nvPr/>
          </p:nvSpPr>
          <p:spPr bwMode="auto">
            <a:xfrm>
              <a:off x="8440007" y="4350359"/>
              <a:ext cx="700818" cy="793142"/>
            </a:xfrm>
            <a:custGeom>
              <a:avLst/>
              <a:gdLst>
                <a:gd name="T0" fmla="*/ 2203 w 2203"/>
                <a:gd name="T1" fmla="*/ 2495 h 2495"/>
                <a:gd name="T2" fmla="*/ 2203 w 2203"/>
                <a:gd name="T3" fmla="*/ 0 h 2495"/>
                <a:gd name="T4" fmla="*/ 0 w 2203"/>
                <a:gd name="T5" fmla="*/ 2495 h 2495"/>
                <a:gd name="T6" fmla="*/ 2203 w 2203"/>
                <a:gd name="T7" fmla="*/ 2495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03" h="2495">
                  <a:moveTo>
                    <a:pt x="2203" y="2495"/>
                  </a:moveTo>
                  <a:lnTo>
                    <a:pt x="2203" y="0"/>
                  </a:lnTo>
                  <a:lnTo>
                    <a:pt x="0" y="2495"/>
                  </a:lnTo>
                  <a:lnTo>
                    <a:pt x="2203" y="249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Freeform 292"/>
            <p:cNvSpPr>
              <a:spLocks/>
            </p:cNvSpPr>
            <p:nvPr/>
          </p:nvSpPr>
          <p:spPr bwMode="auto">
            <a:xfrm>
              <a:off x="7618413" y="3350587"/>
              <a:ext cx="1522411" cy="999772"/>
            </a:xfrm>
            <a:custGeom>
              <a:avLst/>
              <a:gdLst>
                <a:gd name="T0" fmla="*/ 0 w 4789"/>
                <a:gd name="T1" fmla="*/ 1329 h 3144"/>
                <a:gd name="T2" fmla="*/ 4789 w 4789"/>
                <a:gd name="T3" fmla="*/ 3144 h 3144"/>
                <a:gd name="T4" fmla="*/ 3198 w 4789"/>
                <a:gd name="T5" fmla="*/ 0 h 3144"/>
                <a:gd name="T6" fmla="*/ 0 w 4789"/>
                <a:gd name="T7" fmla="*/ 1329 h 3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89" h="3144">
                  <a:moveTo>
                    <a:pt x="0" y="1329"/>
                  </a:moveTo>
                  <a:lnTo>
                    <a:pt x="4789" y="3144"/>
                  </a:lnTo>
                  <a:lnTo>
                    <a:pt x="3198" y="0"/>
                  </a:lnTo>
                  <a:lnTo>
                    <a:pt x="0" y="132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293"/>
            <p:cNvSpPr>
              <a:spLocks/>
            </p:cNvSpPr>
            <p:nvPr/>
          </p:nvSpPr>
          <p:spPr bwMode="auto">
            <a:xfrm>
              <a:off x="8622758" y="2551088"/>
              <a:ext cx="521242" cy="1799271"/>
            </a:xfrm>
            <a:custGeom>
              <a:avLst/>
              <a:gdLst>
                <a:gd name="T0" fmla="*/ 0 w 1591"/>
                <a:gd name="T1" fmla="*/ 2517 h 5661"/>
                <a:gd name="T2" fmla="*/ 1591 w 1591"/>
                <a:gd name="T3" fmla="*/ 5661 h 5661"/>
                <a:gd name="T4" fmla="*/ 1591 w 1591"/>
                <a:gd name="T5" fmla="*/ 0 h 5661"/>
                <a:gd name="T6" fmla="*/ 0 w 1591"/>
                <a:gd name="T7" fmla="*/ 2517 h 5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1" h="5661">
                  <a:moveTo>
                    <a:pt x="0" y="2517"/>
                  </a:moveTo>
                  <a:lnTo>
                    <a:pt x="1591" y="5661"/>
                  </a:lnTo>
                  <a:lnTo>
                    <a:pt x="1591" y="0"/>
                  </a:lnTo>
                  <a:lnTo>
                    <a:pt x="0" y="2517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Freeform 294"/>
            <p:cNvSpPr>
              <a:spLocks/>
            </p:cNvSpPr>
            <p:nvPr/>
          </p:nvSpPr>
          <p:spPr bwMode="auto">
            <a:xfrm>
              <a:off x="4398783" y="2339689"/>
              <a:ext cx="1697218" cy="856721"/>
            </a:xfrm>
            <a:custGeom>
              <a:avLst/>
              <a:gdLst>
                <a:gd name="T0" fmla="*/ 5342 w 5342"/>
                <a:gd name="T1" fmla="*/ 2698 h 2698"/>
                <a:gd name="T2" fmla="*/ 3603 w 5342"/>
                <a:gd name="T3" fmla="*/ 0 h 2698"/>
                <a:gd name="T4" fmla="*/ 0 w 5342"/>
                <a:gd name="T5" fmla="*/ 1092 h 2698"/>
                <a:gd name="T6" fmla="*/ 5342 w 5342"/>
                <a:gd name="T7" fmla="*/ 2698 h 2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42" h="2698">
                  <a:moveTo>
                    <a:pt x="5342" y="2698"/>
                  </a:moveTo>
                  <a:lnTo>
                    <a:pt x="3603" y="0"/>
                  </a:lnTo>
                  <a:lnTo>
                    <a:pt x="0" y="1092"/>
                  </a:lnTo>
                  <a:lnTo>
                    <a:pt x="5342" y="2698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Freeform 295"/>
            <p:cNvSpPr>
              <a:spLocks/>
            </p:cNvSpPr>
            <p:nvPr/>
          </p:nvSpPr>
          <p:spPr bwMode="auto">
            <a:xfrm>
              <a:off x="6529842" y="1850135"/>
              <a:ext cx="1113999" cy="1227065"/>
            </a:xfrm>
            <a:custGeom>
              <a:avLst/>
              <a:gdLst>
                <a:gd name="T0" fmla="*/ 0 w 3506"/>
                <a:gd name="T1" fmla="*/ 1997 h 3859"/>
                <a:gd name="T2" fmla="*/ 3506 w 3506"/>
                <a:gd name="T3" fmla="*/ 3859 h 3859"/>
                <a:gd name="T4" fmla="*/ 2148 w 3506"/>
                <a:gd name="T5" fmla="*/ 0 h 3859"/>
                <a:gd name="T6" fmla="*/ 0 w 3506"/>
                <a:gd name="T7" fmla="*/ 1997 h 3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06" h="3859">
                  <a:moveTo>
                    <a:pt x="0" y="1997"/>
                  </a:moveTo>
                  <a:lnTo>
                    <a:pt x="3506" y="3859"/>
                  </a:lnTo>
                  <a:lnTo>
                    <a:pt x="2148" y="0"/>
                  </a:lnTo>
                  <a:lnTo>
                    <a:pt x="0" y="1997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Freeform 296"/>
            <p:cNvSpPr>
              <a:spLocks/>
            </p:cNvSpPr>
            <p:nvPr/>
          </p:nvSpPr>
          <p:spPr bwMode="auto">
            <a:xfrm>
              <a:off x="3070249" y="1"/>
              <a:ext cx="1250666" cy="537238"/>
            </a:xfrm>
            <a:custGeom>
              <a:avLst/>
              <a:gdLst>
                <a:gd name="T0" fmla="*/ 3136 w 3932"/>
                <a:gd name="T1" fmla="*/ 1691 h 1691"/>
                <a:gd name="T2" fmla="*/ 3932 w 3932"/>
                <a:gd name="T3" fmla="*/ 0 h 1691"/>
                <a:gd name="T4" fmla="*/ 0 w 3932"/>
                <a:gd name="T5" fmla="*/ 0 h 1691"/>
                <a:gd name="T6" fmla="*/ 3136 w 3932"/>
                <a:gd name="T7" fmla="*/ 1691 h 1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32" h="1691">
                  <a:moveTo>
                    <a:pt x="3136" y="1691"/>
                  </a:moveTo>
                  <a:lnTo>
                    <a:pt x="3932" y="0"/>
                  </a:lnTo>
                  <a:lnTo>
                    <a:pt x="0" y="0"/>
                  </a:lnTo>
                  <a:lnTo>
                    <a:pt x="3136" y="1691"/>
                  </a:lnTo>
                  <a:close/>
                </a:path>
              </a:pathLst>
            </a:custGeom>
            <a:solidFill>
              <a:srgbClr val="E7E6E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297"/>
            <p:cNvSpPr>
              <a:spLocks/>
            </p:cNvSpPr>
            <p:nvPr/>
          </p:nvSpPr>
          <p:spPr bwMode="auto">
            <a:xfrm>
              <a:off x="1821173" y="1"/>
              <a:ext cx="1268146" cy="985466"/>
            </a:xfrm>
            <a:custGeom>
              <a:avLst/>
              <a:gdLst>
                <a:gd name="T0" fmla="*/ 3987 w 3988"/>
                <a:gd name="T1" fmla="*/ 3100 h 3100"/>
                <a:gd name="T2" fmla="*/ 3988 w 3988"/>
                <a:gd name="T3" fmla="*/ 3099 h 3100"/>
                <a:gd name="T4" fmla="*/ 3931 w 3988"/>
                <a:gd name="T5" fmla="*/ 0 h 3100"/>
                <a:gd name="T6" fmla="*/ 0 w 3988"/>
                <a:gd name="T7" fmla="*/ 0 h 3100"/>
                <a:gd name="T8" fmla="*/ 966 w 3988"/>
                <a:gd name="T9" fmla="*/ 989 h 3100"/>
                <a:gd name="T10" fmla="*/ 3987 w 3988"/>
                <a:gd name="T11" fmla="*/ 3100 h 3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88" h="3100">
                  <a:moveTo>
                    <a:pt x="3987" y="3100"/>
                  </a:moveTo>
                  <a:lnTo>
                    <a:pt x="3988" y="3099"/>
                  </a:lnTo>
                  <a:lnTo>
                    <a:pt x="3931" y="0"/>
                  </a:lnTo>
                  <a:lnTo>
                    <a:pt x="0" y="0"/>
                  </a:lnTo>
                  <a:lnTo>
                    <a:pt x="966" y="989"/>
                  </a:lnTo>
                  <a:lnTo>
                    <a:pt x="3987" y="310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298"/>
            <p:cNvSpPr>
              <a:spLocks/>
            </p:cNvSpPr>
            <p:nvPr/>
          </p:nvSpPr>
          <p:spPr bwMode="auto">
            <a:xfrm>
              <a:off x="3087730" y="985467"/>
              <a:ext cx="1052021" cy="1058582"/>
            </a:xfrm>
            <a:custGeom>
              <a:avLst/>
              <a:gdLst>
                <a:gd name="T0" fmla="*/ 1 w 3310"/>
                <a:gd name="T1" fmla="*/ 0 h 3331"/>
                <a:gd name="T2" fmla="*/ 0 w 3310"/>
                <a:gd name="T3" fmla="*/ 1 h 3331"/>
                <a:gd name="T4" fmla="*/ 1114 w 3310"/>
                <a:gd name="T5" fmla="*/ 3331 h 3331"/>
                <a:gd name="T6" fmla="*/ 3310 w 3310"/>
                <a:gd name="T7" fmla="*/ 930 h 3331"/>
                <a:gd name="T8" fmla="*/ 1 w 3310"/>
                <a:gd name="T9" fmla="*/ 0 h 3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0" h="3331">
                  <a:moveTo>
                    <a:pt x="1" y="0"/>
                  </a:moveTo>
                  <a:lnTo>
                    <a:pt x="0" y="1"/>
                  </a:lnTo>
                  <a:lnTo>
                    <a:pt x="1114" y="3331"/>
                  </a:lnTo>
                  <a:lnTo>
                    <a:pt x="3310" y="9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299"/>
            <p:cNvSpPr>
              <a:spLocks/>
            </p:cNvSpPr>
            <p:nvPr/>
          </p:nvSpPr>
          <p:spPr bwMode="auto">
            <a:xfrm>
              <a:off x="1625707" y="314714"/>
              <a:ext cx="1462023" cy="1325611"/>
            </a:xfrm>
            <a:custGeom>
              <a:avLst/>
              <a:gdLst>
                <a:gd name="T0" fmla="*/ 2901 w 4603"/>
                <a:gd name="T1" fmla="*/ 2846 h 4171"/>
                <a:gd name="T2" fmla="*/ 4603 w 4603"/>
                <a:gd name="T3" fmla="*/ 2111 h 4171"/>
                <a:gd name="T4" fmla="*/ 1582 w 4603"/>
                <a:gd name="T5" fmla="*/ 0 h 4171"/>
                <a:gd name="T6" fmla="*/ 0 w 4603"/>
                <a:gd name="T7" fmla="*/ 1381 h 4171"/>
                <a:gd name="T8" fmla="*/ 1336 w 4603"/>
                <a:gd name="T9" fmla="*/ 4171 h 4171"/>
                <a:gd name="T10" fmla="*/ 2901 w 4603"/>
                <a:gd name="T11" fmla="*/ 2846 h 4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03" h="4171">
                  <a:moveTo>
                    <a:pt x="2901" y="2846"/>
                  </a:moveTo>
                  <a:lnTo>
                    <a:pt x="4603" y="2111"/>
                  </a:lnTo>
                  <a:lnTo>
                    <a:pt x="1582" y="0"/>
                  </a:lnTo>
                  <a:lnTo>
                    <a:pt x="0" y="1381"/>
                  </a:lnTo>
                  <a:lnTo>
                    <a:pt x="1336" y="4171"/>
                  </a:lnTo>
                  <a:lnTo>
                    <a:pt x="2901" y="2846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300"/>
            <p:cNvSpPr>
              <a:spLocks/>
            </p:cNvSpPr>
            <p:nvPr/>
          </p:nvSpPr>
          <p:spPr bwMode="auto">
            <a:xfrm>
              <a:off x="2050011" y="985467"/>
              <a:ext cx="1392100" cy="1058582"/>
            </a:xfrm>
            <a:custGeom>
              <a:avLst/>
              <a:gdLst>
                <a:gd name="T0" fmla="*/ 3267 w 4381"/>
                <a:gd name="T1" fmla="*/ 0 h 3330"/>
                <a:gd name="T2" fmla="*/ 1565 w 4381"/>
                <a:gd name="T3" fmla="*/ 735 h 3330"/>
                <a:gd name="T4" fmla="*/ 0 w 4381"/>
                <a:gd name="T5" fmla="*/ 2060 h 3330"/>
                <a:gd name="T6" fmla="*/ 4381 w 4381"/>
                <a:gd name="T7" fmla="*/ 3330 h 3330"/>
                <a:gd name="T8" fmla="*/ 3267 w 4381"/>
                <a:gd name="T9" fmla="*/ 0 h 3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1" h="3330">
                  <a:moveTo>
                    <a:pt x="3267" y="0"/>
                  </a:moveTo>
                  <a:lnTo>
                    <a:pt x="1565" y="735"/>
                  </a:lnTo>
                  <a:lnTo>
                    <a:pt x="0" y="2060"/>
                  </a:lnTo>
                  <a:lnTo>
                    <a:pt x="4381" y="3330"/>
                  </a:lnTo>
                  <a:lnTo>
                    <a:pt x="3267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301"/>
            <p:cNvSpPr>
              <a:spLocks/>
            </p:cNvSpPr>
            <p:nvPr/>
          </p:nvSpPr>
          <p:spPr bwMode="auto">
            <a:xfrm>
              <a:off x="3070249" y="1"/>
              <a:ext cx="996401" cy="985466"/>
            </a:xfrm>
            <a:custGeom>
              <a:avLst/>
              <a:gdLst>
                <a:gd name="T0" fmla="*/ 0 w 3136"/>
                <a:gd name="T1" fmla="*/ 0 h 3099"/>
                <a:gd name="T2" fmla="*/ 57 w 3136"/>
                <a:gd name="T3" fmla="*/ 3099 h 3099"/>
                <a:gd name="T4" fmla="*/ 3136 w 3136"/>
                <a:gd name="T5" fmla="*/ 1691 h 3099"/>
                <a:gd name="T6" fmla="*/ 0 w 3136"/>
                <a:gd name="T7" fmla="*/ 0 h 3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6" h="3099">
                  <a:moveTo>
                    <a:pt x="0" y="0"/>
                  </a:moveTo>
                  <a:lnTo>
                    <a:pt x="57" y="3099"/>
                  </a:lnTo>
                  <a:lnTo>
                    <a:pt x="3136" y="16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Freeform 302"/>
            <p:cNvSpPr>
              <a:spLocks/>
            </p:cNvSpPr>
            <p:nvPr/>
          </p:nvSpPr>
          <p:spPr bwMode="auto">
            <a:xfrm>
              <a:off x="3089319" y="537239"/>
              <a:ext cx="1825940" cy="743868"/>
            </a:xfrm>
            <a:custGeom>
              <a:avLst/>
              <a:gdLst>
                <a:gd name="T0" fmla="*/ 3079 w 5745"/>
                <a:gd name="T1" fmla="*/ 0 h 2338"/>
                <a:gd name="T2" fmla="*/ 0 w 5745"/>
                <a:gd name="T3" fmla="*/ 1408 h 2338"/>
                <a:gd name="T4" fmla="*/ 3309 w 5745"/>
                <a:gd name="T5" fmla="*/ 2338 h 2338"/>
                <a:gd name="T6" fmla="*/ 5745 w 5745"/>
                <a:gd name="T7" fmla="*/ 979 h 2338"/>
                <a:gd name="T8" fmla="*/ 3079 w 5745"/>
                <a:gd name="T9" fmla="*/ 0 h 2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45" h="2338">
                  <a:moveTo>
                    <a:pt x="3079" y="0"/>
                  </a:moveTo>
                  <a:lnTo>
                    <a:pt x="0" y="1408"/>
                  </a:lnTo>
                  <a:lnTo>
                    <a:pt x="3309" y="2338"/>
                  </a:lnTo>
                  <a:lnTo>
                    <a:pt x="5745" y="979"/>
                  </a:lnTo>
                  <a:lnTo>
                    <a:pt x="3079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303"/>
            <p:cNvSpPr>
              <a:spLocks/>
            </p:cNvSpPr>
            <p:nvPr/>
          </p:nvSpPr>
          <p:spPr bwMode="auto">
            <a:xfrm>
              <a:off x="3442111" y="1281107"/>
              <a:ext cx="1655900" cy="762942"/>
            </a:xfrm>
            <a:custGeom>
              <a:avLst/>
              <a:gdLst>
                <a:gd name="T0" fmla="*/ 2196 w 5210"/>
                <a:gd name="T1" fmla="*/ 0 h 2401"/>
                <a:gd name="T2" fmla="*/ 0 w 5210"/>
                <a:gd name="T3" fmla="*/ 2401 h 2401"/>
                <a:gd name="T4" fmla="*/ 5210 w 5210"/>
                <a:gd name="T5" fmla="*/ 1611 h 2401"/>
                <a:gd name="T6" fmla="*/ 2196 w 5210"/>
                <a:gd name="T7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10" h="2401">
                  <a:moveTo>
                    <a:pt x="2196" y="0"/>
                  </a:moveTo>
                  <a:lnTo>
                    <a:pt x="0" y="2401"/>
                  </a:lnTo>
                  <a:lnTo>
                    <a:pt x="5210" y="1611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4"/>
            <p:cNvSpPr>
              <a:spLocks/>
            </p:cNvSpPr>
            <p:nvPr/>
          </p:nvSpPr>
          <p:spPr bwMode="auto">
            <a:xfrm>
              <a:off x="3388080" y="2044049"/>
              <a:ext cx="1039308" cy="1308128"/>
            </a:xfrm>
            <a:custGeom>
              <a:avLst/>
              <a:gdLst>
                <a:gd name="T0" fmla="*/ 3178 w 3266"/>
                <a:gd name="T1" fmla="*/ 2019 h 4116"/>
                <a:gd name="T2" fmla="*/ 169 w 3266"/>
                <a:gd name="T3" fmla="*/ 0 h 4116"/>
                <a:gd name="T4" fmla="*/ 0 w 3266"/>
                <a:gd name="T5" fmla="*/ 3842 h 4116"/>
                <a:gd name="T6" fmla="*/ 3266 w 3266"/>
                <a:gd name="T7" fmla="*/ 4116 h 4116"/>
                <a:gd name="T8" fmla="*/ 3178 w 3266"/>
                <a:gd name="T9" fmla="*/ 2019 h 4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6" h="4116">
                  <a:moveTo>
                    <a:pt x="3178" y="2019"/>
                  </a:moveTo>
                  <a:lnTo>
                    <a:pt x="169" y="0"/>
                  </a:lnTo>
                  <a:lnTo>
                    <a:pt x="0" y="3842"/>
                  </a:lnTo>
                  <a:lnTo>
                    <a:pt x="3266" y="4116"/>
                  </a:lnTo>
                  <a:lnTo>
                    <a:pt x="3178" y="2019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Freeform 305"/>
            <p:cNvSpPr>
              <a:spLocks/>
            </p:cNvSpPr>
            <p:nvPr/>
          </p:nvSpPr>
          <p:spPr bwMode="auto">
            <a:xfrm>
              <a:off x="3442111" y="1792914"/>
              <a:ext cx="1655900" cy="893278"/>
            </a:xfrm>
            <a:custGeom>
              <a:avLst/>
              <a:gdLst>
                <a:gd name="T0" fmla="*/ 0 w 5210"/>
                <a:gd name="T1" fmla="*/ 790 h 2809"/>
                <a:gd name="T2" fmla="*/ 3009 w 5210"/>
                <a:gd name="T3" fmla="*/ 2809 h 2809"/>
                <a:gd name="T4" fmla="*/ 5210 w 5210"/>
                <a:gd name="T5" fmla="*/ 0 h 2809"/>
                <a:gd name="T6" fmla="*/ 0 w 5210"/>
                <a:gd name="T7" fmla="*/ 790 h 2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10" h="2809">
                  <a:moveTo>
                    <a:pt x="0" y="790"/>
                  </a:moveTo>
                  <a:lnTo>
                    <a:pt x="3009" y="2809"/>
                  </a:lnTo>
                  <a:lnTo>
                    <a:pt x="5210" y="0"/>
                  </a:lnTo>
                  <a:lnTo>
                    <a:pt x="0" y="79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Freeform 306"/>
            <p:cNvSpPr>
              <a:spLocks/>
            </p:cNvSpPr>
            <p:nvPr/>
          </p:nvSpPr>
          <p:spPr bwMode="auto">
            <a:xfrm>
              <a:off x="780276" y="1"/>
              <a:ext cx="1347604" cy="952088"/>
            </a:xfrm>
            <a:custGeom>
              <a:avLst/>
              <a:gdLst>
                <a:gd name="T0" fmla="*/ 4241 w 4241"/>
                <a:gd name="T1" fmla="*/ 989 h 2994"/>
                <a:gd name="T2" fmla="*/ 3275 w 4241"/>
                <a:gd name="T3" fmla="*/ 0 h 2994"/>
                <a:gd name="T4" fmla="*/ 1995 w 4241"/>
                <a:gd name="T5" fmla="*/ 0 h 2994"/>
                <a:gd name="T6" fmla="*/ 0 w 4241"/>
                <a:gd name="T7" fmla="*/ 2994 h 2994"/>
                <a:gd name="T8" fmla="*/ 2659 w 4241"/>
                <a:gd name="T9" fmla="*/ 2370 h 2994"/>
                <a:gd name="T10" fmla="*/ 4241 w 4241"/>
                <a:gd name="T11" fmla="*/ 989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41" h="2994">
                  <a:moveTo>
                    <a:pt x="4241" y="989"/>
                  </a:moveTo>
                  <a:lnTo>
                    <a:pt x="3275" y="0"/>
                  </a:lnTo>
                  <a:lnTo>
                    <a:pt x="1995" y="0"/>
                  </a:lnTo>
                  <a:lnTo>
                    <a:pt x="0" y="2994"/>
                  </a:lnTo>
                  <a:lnTo>
                    <a:pt x="2659" y="2370"/>
                  </a:lnTo>
                  <a:lnTo>
                    <a:pt x="4241" y="989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Freeform 307"/>
            <p:cNvSpPr>
              <a:spLocks/>
            </p:cNvSpPr>
            <p:nvPr/>
          </p:nvSpPr>
          <p:spPr bwMode="auto">
            <a:xfrm>
              <a:off x="0" y="1"/>
              <a:ext cx="780276" cy="952088"/>
            </a:xfrm>
            <a:custGeom>
              <a:avLst/>
              <a:gdLst>
                <a:gd name="T0" fmla="*/ 1101 w 2454"/>
                <a:gd name="T1" fmla="*/ 0 h 2994"/>
                <a:gd name="T2" fmla="*/ 0 w 2454"/>
                <a:gd name="T3" fmla="*/ 0 h 2994"/>
                <a:gd name="T4" fmla="*/ 0 w 2454"/>
                <a:gd name="T5" fmla="*/ 2045 h 2994"/>
                <a:gd name="T6" fmla="*/ 2454 w 2454"/>
                <a:gd name="T7" fmla="*/ 2994 h 2994"/>
                <a:gd name="T8" fmla="*/ 1101 w 2454"/>
                <a:gd name="T9" fmla="*/ 0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4" h="2994">
                  <a:moveTo>
                    <a:pt x="1101" y="0"/>
                  </a:moveTo>
                  <a:lnTo>
                    <a:pt x="0" y="0"/>
                  </a:lnTo>
                  <a:lnTo>
                    <a:pt x="0" y="2045"/>
                  </a:lnTo>
                  <a:lnTo>
                    <a:pt x="2454" y="2994"/>
                  </a:lnTo>
                  <a:lnTo>
                    <a:pt x="1101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308"/>
            <p:cNvSpPr>
              <a:spLocks/>
            </p:cNvSpPr>
            <p:nvPr/>
          </p:nvSpPr>
          <p:spPr bwMode="auto">
            <a:xfrm>
              <a:off x="349614" y="1"/>
              <a:ext cx="1064734" cy="952088"/>
            </a:xfrm>
            <a:custGeom>
              <a:avLst/>
              <a:gdLst>
                <a:gd name="T0" fmla="*/ 0 w 3348"/>
                <a:gd name="T1" fmla="*/ 0 h 2994"/>
                <a:gd name="T2" fmla="*/ 1353 w 3348"/>
                <a:gd name="T3" fmla="*/ 2994 h 2994"/>
                <a:gd name="T4" fmla="*/ 3348 w 3348"/>
                <a:gd name="T5" fmla="*/ 0 h 2994"/>
                <a:gd name="T6" fmla="*/ 0 w 3348"/>
                <a:gd name="T7" fmla="*/ 0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48" h="2994">
                  <a:moveTo>
                    <a:pt x="0" y="0"/>
                  </a:moveTo>
                  <a:lnTo>
                    <a:pt x="1353" y="2994"/>
                  </a:lnTo>
                  <a:lnTo>
                    <a:pt x="33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4" name="Freeform 309"/>
            <p:cNvSpPr>
              <a:spLocks/>
            </p:cNvSpPr>
            <p:nvPr/>
          </p:nvSpPr>
          <p:spPr bwMode="auto">
            <a:xfrm>
              <a:off x="0" y="650091"/>
              <a:ext cx="824772" cy="1039508"/>
            </a:xfrm>
            <a:custGeom>
              <a:avLst/>
              <a:gdLst>
                <a:gd name="T0" fmla="*/ 2454 w 2592"/>
                <a:gd name="T1" fmla="*/ 949 h 3269"/>
                <a:gd name="T2" fmla="*/ 0 w 2592"/>
                <a:gd name="T3" fmla="*/ 0 h 3269"/>
                <a:gd name="T4" fmla="*/ 0 w 2592"/>
                <a:gd name="T5" fmla="*/ 2269 h 3269"/>
                <a:gd name="T6" fmla="*/ 2592 w 2592"/>
                <a:gd name="T7" fmla="*/ 3269 h 3269"/>
                <a:gd name="T8" fmla="*/ 2454 w 2592"/>
                <a:gd name="T9" fmla="*/ 949 h 3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2" h="3269">
                  <a:moveTo>
                    <a:pt x="2454" y="949"/>
                  </a:moveTo>
                  <a:lnTo>
                    <a:pt x="0" y="0"/>
                  </a:lnTo>
                  <a:lnTo>
                    <a:pt x="0" y="2269"/>
                  </a:lnTo>
                  <a:lnTo>
                    <a:pt x="2592" y="3269"/>
                  </a:lnTo>
                  <a:lnTo>
                    <a:pt x="2454" y="949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5" name="Freeform 310"/>
            <p:cNvSpPr>
              <a:spLocks/>
            </p:cNvSpPr>
            <p:nvPr/>
          </p:nvSpPr>
          <p:spPr bwMode="auto">
            <a:xfrm>
              <a:off x="0" y="1371707"/>
              <a:ext cx="824772" cy="842415"/>
            </a:xfrm>
            <a:custGeom>
              <a:avLst/>
              <a:gdLst>
                <a:gd name="T0" fmla="*/ 0 w 2592"/>
                <a:gd name="T1" fmla="*/ 2652 h 2652"/>
                <a:gd name="T2" fmla="*/ 2592 w 2592"/>
                <a:gd name="T3" fmla="*/ 1000 h 2652"/>
                <a:gd name="T4" fmla="*/ 0 w 2592"/>
                <a:gd name="T5" fmla="*/ 0 h 2652"/>
                <a:gd name="T6" fmla="*/ 0 w 2592"/>
                <a:gd name="T7" fmla="*/ 2652 h 2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2" h="2652">
                  <a:moveTo>
                    <a:pt x="0" y="2652"/>
                  </a:moveTo>
                  <a:lnTo>
                    <a:pt x="2592" y="1000"/>
                  </a:lnTo>
                  <a:lnTo>
                    <a:pt x="0" y="0"/>
                  </a:lnTo>
                  <a:lnTo>
                    <a:pt x="0" y="2652"/>
                  </a:lnTo>
                  <a:close/>
                </a:path>
              </a:pathLst>
            </a:custGeom>
            <a:solidFill>
              <a:srgbClr val="E7E6E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Freeform 311"/>
            <p:cNvSpPr>
              <a:spLocks/>
            </p:cNvSpPr>
            <p:nvPr/>
          </p:nvSpPr>
          <p:spPr bwMode="auto">
            <a:xfrm>
              <a:off x="0" y="1689600"/>
              <a:ext cx="1156905" cy="1284285"/>
            </a:xfrm>
            <a:custGeom>
              <a:avLst/>
              <a:gdLst>
                <a:gd name="T0" fmla="*/ 2592 w 3640"/>
                <a:gd name="T1" fmla="*/ 0 h 4042"/>
                <a:gd name="T2" fmla="*/ 0 w 3640"/>
                <a:gd name="T3" fmla="*/ 1652 h 4042"/>
                <a:gd name="T4" fmla="*/ 1371 w 3640"/>
                <a:gd name="T5" fmla="*/ 4042 h 4042"/>
                <a:gd name="T6" fmla="*/ 3640 w 3640"/>
                <a:gd name="T7" fmla="*/ 3112 h 4042"/>
                <a:gd name="T8" fmla="*/ 2592 w 3640"/>
                <a:gd name="T9" fmla="*/ 0 h 4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0" h="4042">
                  <a:moveTo>
                    <a:pt x="2592" y="0"/>
                  </a:moveTo>
                  <a:lnTo>
                    <a:pt x="0" y="1652"/>
                  </a:lnTo>
                  <a:lnTo>
                    <a:pt x="1371" y="4042"/>
                  </a:lnTo>
                  <a:lnTo>
                    <a:pt x="3640" y="3112"/>
                  </a:lnTo>
                  <a:lnTo>
                    <a:pt x="2592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 312"/>
            <p:cNvSpPr>
              <a:spLocks/>
            </p:cNvSpPr>
            <p:nvPr/>
          </p:nvSpPr>
          <p:spPr bwMode="auto">
            <a:xfrm>
              <a:off x="1156905" y="2654403"/>
              <a:ext cx="894695" cy="839236"/>
            </a:xfrm>
            <a:custGeom>
              <a:avLst/>
              <a:gdLst>
                <a:gd name="T0" fmla="*/ 2816 w 2816"/>
                <a:gd name="T1" fmla="*/ 1 h 2636"/>
                <a:gd name="T2" fmla="*/ 2815 w 2816"/>
                <a:gd name="T3" fmla="*/ 0 h 2636"/>
                <a:gd name="T4" fmla="*/ 0 w 2816"/>
                <a:gd name="T5" fmla="*/ 75 h 2636"/>
                <a:gd name="T6" fmla="*/ 1129 w 2816"/>
                <a:gd name="T7" fmla="*/ 2636 h 2636"/>
                <a:gd name="T8" fmla="*/ 2816 w 2816"/>
                <a:gd name="T9" fmla="*/ 1 h 2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6" h="2636">
                  <a:moveTo>
                    <a:pt x="2816" y="1"/>
                  </a:moveTo>
                  <a:lnTo>
                    <a:pt x="2815" y="0"/>
                  </a:lnTo>
                  <a:lnTo>
                    <a:pt x="0" y="75"/>
                  </a:lnTo>
                  <a:lnTo>
                    <a:pt x="1129" y="2636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Freeform 313"/>
            <p:cNvSpPr>
              <a:spLocks/>
            </p:cNvSpPr>
            <p:nvPr/>
          </p:nvSpPr>
          <p:spPr bwMode="auto">
            <a:xfrm>
              <a:off x="2051601" y="2654403"/>
              <a:ext cx="1336481" cy="1138055"/>
            </a:xfrm>
            <a:custGeom>
              <a:avLst/>
              <a:gdLst>
                <a:gd name="T0" fmla="*/ 0 w 4206"/>
                <a:gd name="T1" fmla="*/ 0 h 3576"/>
                <a:gd name="T2" fmla="*/ 1 w 4206"/>
                <a:gd name="T3" fmla="*/ 1 h 3576"/>
                <a:gd name="T4" fmla="*/ 865 w 4206"/>
                <a:gd name="T5" fmla="*/ 3576 h 3576"/>
                <a:gd name="T6" fmla="*/ 4206 w 4206"/>
                <a:gd name="T7" fmla="*/ 1921 h 3576"/>
                <a:gd name="T8" fmla="*/ 1 w 4206"/>
                <a:gd name="T9" fmla="*/ 0 h 3576"/>
                <a:gd name="T10" fmla="*/ 0 w 4206"/>
                <a:gd name="T11" fmla="*/ 0 h 3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06" h="3576">
                  <a:moveTo>
                    <a:pt x="0" y="0"/>
                  </a:moveTo>
                  <a:lnTo>
                    <a:pt x="1" y="1"/>
                  </a:lnTo>
                  <a:lnTo>
                    <a:pt x="865" y="3576"/>
                  </a:lnTo>
                  <a:lnTo>
                    <a:pt x="4206" y="1921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9" name="Freeform 314"/>
            <p:cNvSpPr>
              <a:spLocks/>
            </p:cNvSpPr>
            <p:nvPr/>
          </p:nvSpPr>
          <p:spPr bwMode="auto">
            <a:xfrm>
              <a:off x="2051601" y="2654403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 315"/>
            <p:cNvSpPr>
              <a:spLocks/>
            </p:cNvSpPr>
            <p:nvPr/>
          </p:nvSpPr>
          <p:spPr bwMode="auto">
            <a:xfrm>
              <a:off x="2050011" y="1640326"/>
              <a:ext cx="1392100" cy="1014077"/>
            </a:xfrm>
            <a:custGeom>
              <a:avLst/>
              <a:gdLst>
                <a:gd name="T0" fmla="*/ 6 w 4381"/>
                <a:gd name="T1" fmla="*/ 3191 h 3191"/>
                <a:gd name="T2" fmla="*/ 7 w 4381"/>
                <a:gd name="T3" fmla="*/ 3191 h 3191"/>
                <a:gd name="T4" fmla="*/ 4381 w 4381"/>
                <a:gd name="T5" fmla="*/ 1270 h 3191"/>
                <a:gd name="T6" fmla="*/ 0 w 4381"/>
                <a:gd name="T7" fmla="*/ 0 h 3191"/>
                <a:gd name="T8" fmla="*/ 6 w 4381"/>
                <a:gd name="T9" fmla="*/ 3191 h 3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1" h="3191">
                  <a:moveTo>
                    <a:pt x="6" y="3191"/>
                  </a:moveTo>
                  <a:lnTo>
                    <a:pt x="7" y="3191"/>
                  </a:lnTo>
                  <a:lnTo>
                    <a:pt x="4381" y="1270"/>
                  </a:lnTo>
                  <a:lnTo>
                    <a:pt x="0" y="0"/>
                  </a:lnTo>
                  <a:lnTo>
                    <a:pt x="6" y="3191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 316"/>
            <p:cNvSpPr>
              <a:spLocks/>
            </p:cNvSpPr>
            <p:nvPr/>
          </p:nvSpPr>
          <p:spPr bwMode="auto">
            <a:xfrm>
              <a:off x="1156905" y="1640326"/>
              <a:ext cx="894695" cy="1037919"/>
            </a:xfrm>
            <a:custGeom>
              <a:avLst/>
              <a:gdLst>
                <a:gd name="T0" fmla="*/ 2815 w 2815"/>
                <a:gd name="T1" fmla="*/ 3191 h 3266"/>
                <a:gd name="T2" fmla="*/ 2809 w 2815"/>
                <a:gd name="T3" fmla="*/ 0 h 3266"/>
                <a:gd name="T4" fmla="*/ 0 w 2815"/>
                <a:gd name="T5" fmla="*/ 3266 h 3266"/>
                <a:gd name="T6" fmla="*/ 2815 w 2815"/>
                <a:gd name="T7" fmla="*/ 3191 h 3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5" h="3266">
                  <a:moveTo>
                    <a:pt x="2815" y="3191"/>
                  </a:moveTo>
                  <a:lnTo>
                    <a:pt x="2809" y="0"/>
                  </a:lnTo>
                  <a:lnTo>
                    <a:pt x="0" y="3266"/>
                  </a:lnTo>
                  <a:lnTo>
                    <a:pt x="2815" y="319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2" name="Freeform 317"/>
            <p:cNvSpPr>
              <a:spLocks/>
            </p:cNvSpPr>
            <p:nvPr/>
          </p:nvSpPr>
          <p:spPr bwMode="auto">
            <a:xfrm>
              <a:off x="824772" y="1640326"/>
              <a:ext cx="1225240" cy="1037919"/>
            </a:xfrm>
            <a:custGeom>
              <a:avLst/>
              <a:gdLst>
                <a:gd name="T0" fmla="*/ 1048 w 3857"/>
                <a:gd name="T1" fmla="*/ 3266 h 3266"/>
                <a:gd name="T2" fmla="*/ 3857 w 3857"/>
                <a:gd name="T3" fmla="*/ 0 h 3266"/>
                <a:gd name="T4" fmla="*/ 0 w 3857"/>
                <a:gd name="T5" fmla="*/ 154 h 3266"/>
                <a:gd name="T6" fmla="*/ 1048 w 3857"/>
                <a:gd name="T7" fmla="*/ 3266 h 3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57" h="3266">
                  <a:moveTo>
                    <a:pt x="1048" y="3266"/>
                  </a:moveTo>
                  <a:lnTo>
                    <a:pt x="3857" y="0"/>
                  </a:lnTo>
                  <a:lnTo>
                    <a:pt x="0" y="154"/>
                  </a:lnTo>
                  <a:lnTo>
                    <a:pt x="1048" y="3266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3" name="Freeform 318"/>
            <p:cNvSpPr>
              <a:spLocks/>
            </p:cNvSpPr>
            <p:nvPr/>
          </p:nvSpPr>
          <p:spPr bwMode="auto">
            <a:xfrm>
              <a:off x="780276" y="753406"/>
              <a:ext cx="1269736" cy="936194"/>
            </a:xfrm>
            <a:custGeom>
              <a:avLst/>
              <a:gdLst>
                <a:gd name="T0" fmla="*/ 3995 w 3995"/>
                <a:gd name="T1" fmla="*/ 2790 h 2944"/>
                <a:gd name="T2" fmla="*/ 2659 w 3995"/>
                <a:gd name="T3" fmla="*/ 0 h 2944"/>
                <a:gd name="T4" fmla="*/ 0 w 3995"/>
                <a:gd name="T5" fmla="*/ 624 h 2944"/>
                <a:gd name="T6" fmla="*/ 138 w 3995"/>
                <a:gd name="T7" fmla="*/ 2944 h 2944"/>
                <a:gd name="T8" fmla="*/ 3995 w 3995"/>
                <a:gd name="T9" fmla="*/ 2790 h 2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95" h="2944">
                  <a:moveTo>
                    <a:pt x="3995" y="2790"/>
                  </a:moveTo>
                  <a:lnTo>
                    <a:pt x="2659" y="0"/>
                  </a:lnTo>
                  <a:lnTo>
                    <a:pt x="0" y="624"/>
                  </a:lnTo>
                  <a:lnTo>
                    <a:pt x="138" y="2944"/>
                  </a:lnTo>
                  <a:lnTo>
                    <a:pt x="3995" y="279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4" name="Freeform 319"/>
            <p:cNvSpPr>
              <a:spLocks/>
            </p:cNvSpPr>
            <p:nvPr/>
          </p:nvSpPr>
          <p:spPr bwMode="auto">
            <a:xfrm>
              <a:off x="435429" y="2678245"/>
              <a:ext cx="1080626" cy="1441643"/>
            </a:xfrm>
            <a:custGeom>
              <a:avLst/>
              <a:gdLst>
                <a:gd name="T0" fmla="*/ 0 w 3398"/>
                <a:gd name="T1" fmla="*/ 930 h 4535"/>
                <a:gd name="T2" fmla="*/ 1124 w 3398"/>
                <a:gd name="T3" fmla="*/ 4535 h 4535"/>
                <a:gd name="T4" fmla="*/ 3398 w 3398"/>
                <a:gd name="T5" fmla="*/ 2561 h 4535"/>
                <a:gd name="T6" fmla="*/ 2269 w 3398"/>
                <a:gd name="T7" fmla="*/ 0 h 4535"/>
                <a:gd name="T8" fmla="*/ 0 w 3398"/>
                <a:gd name="T9" fmla="*/ 930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8" h="4535">
                  <a:moveTo>
                    <a:pt x="0" y="930"/>
                  </a:moveTo>
                  <a:lnTo>
                    <a:pt x="1124" y="4535"/>
                  </a:lnTo>
                  <a:lnTo>
                    <a:pt x="3398" y="2561"/>
                  </a:lnTo>
                  <a:lnTo>
                    <a:pt x="2269" y="0"/>
                  </a:lnTo>
                  <a:lnTo>
                    <a:pt x="0" y="93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5" name="Freeform 320"/>
            <p:cNvSpPr>
              <a:spLocks/>
            </p:cNvSpPr>
            <p:nvPr/>
          </p:nvSpPr>
          <p:spPr bwMode="auto">
            <a:xfrm>
              <a:off x="0" y="2973885"/>
              <a:ext cx="792989" cy="1146003"/>
            </a:xfrm>
            <a:custGeom>
              <a:avLst/>
              <a:gdLst>
                <a:gd name="T0" fmla="*/ 1371 w 2495"/>
                <a:gd name="T1" fmla="*/ 0 h 3605"/>
                <a:gd name="T2" fmla="*/ 0 w 2495"/>
                <a:gd name="T3" fmla="*/ 1203 h 3605"/>
                <a:gd name="T4" fmla="*/ 0 w 2495"/>
                <a:gd name="T5" fmla="*/ 3203 h 3605"/>
                <a:gd name="T6" fmla="*/ 2495 w 2495"/>
                <a:gd name="T7" fmla="*/ 3605 h 3605"/>
                <a:gd name="T8" fmla="*/ 1371 w 2495"/>
                <a:gd name="T9" fmla="*/ 0 h 3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95" h="3605">
                  <a:moveTo>
                    <a:pt x="1371" y="0"/>
                  </a:moveTo>
                  <a:lnTo>
                    <a:pt x="0" y="1203"/>
                  </a:lnTo>
                  <a:lnTo>
                    <a:pt x="0" y="3203"/>
                  </a:lnTo>
                  <a:lnTo>
                    <a:pt x="2495" y="3605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6" name="Freeform 321"/>
            <p:cNvSpPr>
              <a:spLocks/>
            </p:cNvSpPr>
            <p:nvPr/>
          </p:nvSpPr>
          <p:spPr bwMode="auto">
            <a:xfrm>
              <a:off x="0" y="2214122"/>
              <a:ext cx="435429" cy="1142824"/>
            </a:xfrm>
            <a:custGeom>
              <a:avLst/>
              <a:gdLst>
                <a:gd name="T0" fmla="*/ 0 w 1371"/>
                <a:gd name="T1" fmla="*/ 3593 h 3593"/>
                <a:gd name="T2" fmla="*/ 1371 w 1371"/>
                <a:gd name="T3" fmla="*/ 2390 h 3593"/>
                <a:gd name="T4" fmla="*/ 0 w 1371"/>
                <a:gd name="T5" fmla="*/ 0 h 3593"/>
                <a:gd name="T6" fmla="*/ 0 w 1371"/>
                <a:gd name="T7" fmla="*/ 3593 h 3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1" h="3593">
                  <a:moveTo>
                    <a:pt x="0" y="3593"/>
                  </a:moveTo>
                  <a:lnTo>
                    <a:pt x="1371" y="2390"/>
                  </a:lnTo>
                  <a:lnTo>
                    <a:pt x="0" y="0"/>
                  </a:lnTo>
                  <a:lnTo>
                    <a:pt x="0" y="359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7" name="Freeform 322"/>
            <p:cNvSpPr>
              <a:spLocks/>
            </p:cNvSpPr>
            <p:nvPr/>
          </p:nvSpPr>
          <p:spPr bwMode="auto">
            <a:xfrm>
              <a:off x="0" y="3992730"/>
              <a:ext cx="792989" cy="812216"/>
            </a:xfrm>
            <a:custGeom>
              <a:avLst/>
              <a:gdLst>
                <a:gd name="T0" fmla="*/ 2495 w 2495"/>
                <a:gd name="T1" fmla="*/ 402 h 2554"/>
                <a:gd name="T2" fmla="*/ 0 w 2495"/>
                <a:gd name="T3" fmla="*/ 0 h 2554"/>
                <a:gd name="T4" fmla="*/ 0 w 2495"/>
                <a:gd name="T5" fmla="*/ 2554 h 2554"/>
                <a:gd name="T6" fmla="*/ 2495 w 2495"/>
                <a:gd name="T7" fmla="*/ 402 h 2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95" h="2554">
                  <a:moveTo>
                    <a:pt x="2495" y="402"/>
                  </a:moveTo>
                  <a:lnTo>
                    <a:pt x="0" y="0"/>
                  </a:lnTo>
                  <a:lnTo>
                    <a:pt x="0" y="2554"/>
                  </a:lnTo>
                  <a:lnTo>
                    <a:pt x="2495" y="402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8" name="Freeform 323"/>
            <p:cNvSpPr>
              <a:spLocks/>
            </p:cNvSpPr>
            <p:nvPr/>
          </p:nvSpPr>
          <p:spPr bwMode="auto">
            <a:xfrm>
              <a:off x="839074" y="4631693"/>
              <a:ext cx="839074" cy="511807"/>
            </a:xfrm>
            <a:custGeom>
              <a:avLst/>
              <a:gdLst>
                <a:gd name="T0" fmla="*/ 627 w 2640"/>
                <a:gd name="T1" fmla="*/ 0 h 1608"/>
                <a:gd name="T2" fmla="*/ 0 w 2640"/>
                <a:gd name="T3" fmla="*/ 1608 h 1608"/>
                <a:gd name="T4" fmla="*/ 2640 w 2640"/>
                <a:gd name="T5" fmla="*/ 1608 h 1608"/>
                <a:gd name="T6" fmla="*/ 627 w 2640"/>
                <a:gd name="T7" fmla="*/ 0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40" h="1608">
                  <a:moveTo>
                    <a:pt x="627" y="0"/>
                  </a:moveTo>
                  <a:lnTo>
                    <a:pt x="0" y="1608"/>
                  </a:lnTo>
                  <a:lnTo>
                    <a:pt x="2640" y="1608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9" name="Freeform 324"/>
            <p:cNvSpPr>
              <a:spLocks/>
            </p:cNvSpPr>
            <p:nvPr/>
          </p:nvSpPr>
          <p:spPr bwMode="auto">
            <a:xfrm>
              <a:off x="0" y="4119886"/>
              <a:ext cx="1039308" cy="1023614"/>
            </a:xfrm>
            <a:custGeom>
              <a:avLst/>
              <a:gdLst>
                <a:gd name="T0" fmla="*/ 2640 w 3267"/>
                <a:gd name="T1" fmla="*/ 3217 h 3217"/>
                <a:gd name="T2" fmla="*/ 3267 w 3267"/>
                <a:gd name="T3" fmla="*/ 1609 h 3217"/>
                <a:gd name="T4" fmla="*/ 2495 w 3267"/>
                <a:gd name="T5" fmla="*/ 0 h 3217"/>
                <a:gd name="T6" fmla="*/ 0 w 3267"/>
                <a:gd name="T7" fmla="*/ 2152 h 3217"/>
                <a:gd name="T8" fmla="*/ 0 w 3267"/>
                <a:gd name="T9" fmla="*/ 3217 h 3217"/>
                <a:gd name="T10" fmla="*/ 2640 w 3267"/>
                <a:gd name="T11" fmla="*/ 3217 h 3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67" h="3217">
                  <a:moveTo>
                    <a:pt x="2640" y="3217"/>
                  </a:moveTo>
                  <a:lnTo>
                    <a:pt x="3267" y="1609"/>
                  </a:lnTo>
                  <a:lnTo>
                    <a:pt x="2495" y="0"/>
                  </a:lnTo>
                  <a:lnTo>
                    <a:pt x="0" y="2152"/>
                  </a:lnTo>
                  <a:lnTo>
                    <a:pt x="0" y="3217"/>
                  </a:lnTo>
                  <a:lnTo>
                    <a:pt x="2640" y="3217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Freeform 325"/>
            <p:cNvSpPr>
              <a:spLocks/>
            </p:cNvSpPr>
            <p:nvPr/>
          </p:nvSpPr>
          <p:spPr bwMode="auto">
            <a:xfrm>
              <a:off x="1678148" y="4493411"/>
              <a:ext cx="1414349" cy="650090"/>
            </a:xfrm>
            <a:custGeom>
              <a:avLst/>
              <a:gdLst>
                <a:gd name="T0" fmla="*/ 1478 w 4447"/>
                <a:gd name="T1" fmla="*/ 334 h 2046"/>
                <a:gd name="T2" fmla="*/ 0 w 4447"/>
                <a:gd name="T3" fmla="*/ 2046 h 2046"/>
                <a:gd name="T4" fmla="*/ 3122 w 4447"/>
                <a:gd name="T5" fmla="*/ 2046 h 2046"/>
                <a:gd name="T6" fmla="*/ 4447 w 4447"/>
                <a:gd name="T7" fmla="*/ 0 h 2046"/>
                <a:gd name="T8" fmla="*/ 1478 w 4447"/>
                <a:gd name="T9" fmla="*/ 334 h 2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47" h="2046">
                  <a:moveTo>
                    <a:pt x="1478" y="334"/>
                  </a:moveTo>
                  <a:lnTo>
                    <a:pt x="0" y="2046"/>
                  </a:lnTo>
                  <a:lnTo>
                    <a:pt x="3122" y="2046"/>
                  </a:lnTo>
                  <a:lnTo>
                    <a:pt x="4447" y="0"/>
                  </a:lnTo>
                  <a:lnTo>
                    <a:pt x="1478" y="33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 326"/>
            <p:cNvSpPr>
              <a:spLocks/>
            </p:cNvSpPr>
            <p:nvPr/>
          </p:nvSpPr>
          <p:spPr bwMode="auto">
            <a:xfrm>
              <a:off x="1516055" y="3493638"/>
              <a:ext cx="810469" cy="1649862"/>
            </a:xfrm>
            <a:custGeom>
              <a:avLst/>
              <a:gdLst>
                <a:gd name="T0" fmla="*/ 511 w 2551"/>
                <a:gd name="T1" fmla="*/ 5191 h 5191"/>
                <a:gd name="T2" fmla="*/ 1989 w 2551"/>
                <a:gd name="T3" fmla="*/ 3479 h 5191"/>
                <a:gd name="T4" fmla="*/ 2551 w 2551"/>
                <a:gd name="T5" fmla="*/ 940 h 5191"/>
                <a:gd name="T6" fmla="*/ 0 w 2551"/>
                <a:gd name="T7" fmla="*/ 0 h 5191"/>
                <a:gd name="T8" fmla="*/ 511 w 2551"/>
                <a:gd name="T9" fmla="*/ 5191 h 5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1" h="5191">
                  <a:moveTo>
                    <a:pt x="511" y="5191"/>
                  </a:moveTo>
                  <a:lnTo>
                    <a:pt x="1989" y="3479"/>
                  </a:lnTo>
                  <a:lnTo>
                    <a:pt x="2551" y="940"/>
                  </a:lnTo>
                  <a:lnTo>
                    <a:pt x="0" y="0"/>
                  </a:lnTo>
                  <a:lnTo>
                    <a:pt x="511" y="519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 327"/>
            <p:cNvSpPr>
              <a:spLocks/>
            </p:cNvSpPr>
            <p:nvPr/>
          </p:nvSpPr>
          <p:spPr bwMode="auto">
            <a:xfrm>
              <a:off x="792989" y="3493638"/>
              <a:ext cx="885160" cy="1649862"/>
            </a:xfrm>
            <a:custGeom>
              <a:avLst/>
              <a:gdLst>
                <a:gd name="T0" fmla="*/ 0 w 2785"/>
                <a:gd name="T1" fmla="*/ 1974 h 5191"/>
                <a:gd name="T2" fmla="*/ 772 w 2785"/>
                <a:gd name="T3" fmla="*/ 3583 h 5191"/>
                <a:gd name="T4" fmla="*/ 2785 w 2785"/>
                <a:gd name="T5" fmla="*/ 5191 h 5191"/>
                <a:gd name="T6" fmla="*/ 2274 w 2785"/>
                <a:gd name="T7" fmla="*/ 0 h 5191"/>
                <a:gd name="T8" fmla="*/ 0 w 2785"/>
                <a:gd name="T9" fmla="*/ 1974 h 5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85" h="5191">
                  <a:moveTo>
                    <a:pt x="0" y="1974"/>
                  </a:moveTo>
                  <a:lnTo>
                    <a:pt x="772" y="3583"/>
                  </a:lnTo>
                  <a:lnTo>
                    <a:pt x="2785" y="5191"/>
                  </a:lnTo>
                  <a:lnTo>
                    <a:pt x="2274" y="0"/>
                  </a:lnTo>
                  <a:lnTo>
                    <a:pt x="0" y="1974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 328"/>
            <p:cNvSpPr>
              <a:spLocks/>
            </p:cNvSpPr>
            <p:nvPr/>
          </p:nvSpPr>
          <p:spPr bwMode="auto">
            <a:xfrm>
              <a:off x="2326524" y="3266346"/>
              <a:ext cx="1061556" cy="1227065"/>
            </a:xfrm>
            <a:custGeom>
              <a:avLst/>
              <a:gdLst>
                <a:gd name="T0" fmla="*/ 3341 w 3341"/>
                <a:gd name="T1" fmla="*/ 0 h 3860"/>
                <a:gd name="T2" fmla="*/ 0 w 3341"/>
                <a:gd name="T3" fmla="*/ 1655 h 3860"/>
                <a:gd name="T4" fmla="*/ 2407 w 3341"/>
                <a:gd name="T5" fmla="*/ 3860 h 3860"/>
                <a:gd name="T6" fmla="*/ 3341 w 3341"/>
                <a:gd name="T7" fmla="*/ 0 h 3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41" h="3860">
                  <a:moveTo>
                    <a:pt x="3341" y="0"/>
                  </a:moveTo>
                  <a:lnTo>
                    <a:pt x="0" y="1655"/>
                  </a:lnTo>
                  <a:lnTo>
                    <a:pt x="2407" y="3860"/>
                  </a:lnTo>
                  <a:lnTo>
                    <a:pt x="3341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 329"/>
            <p:cNvSpPr>
              <a:spLocks/>
            </p:cNvSpPr>
            <p:nvPr/>
          </p:nvSpPr>
          <p:spPr bwMode="auto">
            <a:xfrm>
              <a:off x="2671371" y="4493411"/>
              <a:ext cx="1469970" cy="650090"/>
            </a:xfrm>
            <a:custGeom>
              <a:avLst/>
              <a:gdLst>
                <a:gd name="T0" fmla="*/ 1325 w 4628"/>
                <a:gd name="T1" fmla="*/ 0 h 2046"/>
                <a:gd name="T2" fmla="*/ 0 w 4628"/>
                <a:gd name="T3" fmla="*/ 2046 h 2046"/>
                <a:gd name="T4" fmla="*/ 4628 w 4628"/>
                <a:gd name="T5" fmla="*/ 2046 h 2046"/>
                <a:gd name="T6" fmla="*/ 1325 w 4628"/>
                <a:gd name="T7" fmla="*/ 0 h 2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28" h="2046">
                  <a:moveTo>
                    <a:pt x="1325" y="0"/>
                  </a:moveTo>
                  <a:lnTo>
                    <a:pt x="0" y="2046"/>
                  </a:lnTo>
                  <a:lnTo>
                    <a:pt x="4628" y="2046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 330"/>
            <p:cNvSpPr>
              <a:spLocks/>
            </p:cNvSpPr>
            <p:nvPr/>
          </p:nvSpPr>
          <p:spPr bwMode="auto">
            <a:xfrm>
              <a:off x="4004673" y="4269296"/>
              <a:ext cx="1075859" cy="874204"/>
            </a:xfrm>
            <a:custGeom>
              <a:avLst/>
              <a:gdLst>
                <a:gd name="T0" fmla="*/ 0 w 3384"/>
                <a:gd name="T1" fmla="*/ 0 h 2749"/>
                <a:gd name="T2" fmla="*/ 430 w 3384"/>
                <a:gd name="T3" fmla="*/ 2749 h 2749"/>
                <a:gd name="T4" fmla="*/ 3384 w 3384"/>
                <a:gd name="T5" fmla="*/ 8 h 2749"/>
                <a:gd name="T6" fmla="*/ 0 w 3384"/>
                <a:gd name="T7" fmla="*/ 0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84" h="2749">
                  <a:moveTo>
                    <a:pt x="0" y="0"/>
                  </a:moveTo>
                  <a:lnTo>
                    <a:pt x="430" y="2749"/>
                  </a:lnTo>
                  <a:lnTo>
                    <a:pt x="3384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331"/>
            <p:cNvSpPr>
              <a:spLocks/>
            </p:cNvSpPr>
            <p:nvPr/>
          </p:nvSpPr>
          <p:spPr bwMode="auto">
            <a:xfrm>
              <a:off x="3092497" y="4269296"/>
              <a:ext cx="1048843" cy="874204"/>
            </a:xfrm>
            <a:custGeom>
              <a:avLst/>
              <a:gdLst>
                <a:gd name="T0" fmla="*/ 3303 w 3303"/>
                <a:gd name="T1" fmla="*/ 2749 h 2749"/>
                <a:gd name="T2" fmla="*/ 2873 w 3303"/>
                <a:gd name="T3" fmla="*/ 0 h 2749"/>
                <a:gd name="T4" fmla="*/ 0 w 3303"/>
                <a:gd name="T5" fmla="*/ 703 h 2749"/>
                <a:gd name="T6" fmla="*/ 3303 w 3303"/>
                <a:gd name="T7" fmla="*/ 2749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03" h="2749">
                  <a:moveTo>
                    <a:pt x="3303" y="2749"/>
                  </a:moveTo>
                  <a:lnTo>
                    <a:pt x="2873" y="0"/>
                  </a:lnTo>
                  <a:lnTo>
                    <a:pt x="0" y="703"/>
                  </a:lnTo>
                  <a:lnTo>
                    <a:pt x="3303" y="274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332"/>
            <p:cNvSpPr>
              <a:spLocks/>
            </p:cNvSpPr>
            <p:nvPr/>
          </p:nvSpPr>
          <p:spPr bwMode="auto">
            <a:xfrm>
              <a:off x="3388080" y="3266346"/>
              <a:ext cx="1692451" cy="1006130"/>
            </a:xfrm>
            <a:custGeom>
              <a:avLst/>
              <a:gdLst>
                <a:gd name="T0" fmla="*/ 0 w 5323"/>
                <a:gd name="T1" fmla="*/ 0 h 3165"/>
                <a:gd name="T2" fmla="*/ 1939 w 5323"/>
                <a:gd name="T3" fmla="*/ 3157 h 3165"/>
                <a:gd name="T4" fmla="*/ 5323 w 5323"/>
                <a:gd name="T5" fmla="*/ 3165 h 3165"/>
                <a:gd name="T6" fmla="*/ 3266 w 5323"/>
                <a:gd name="T7" fmla="*/ 274 h 3165"/>
                <a:gd name="T8" fmla="*/ 0 w 5323"/>
                <a:gd name="T9" fmla="*/ 0 h 3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3" h="3165">
                  <a:moveTo>
                    <a:pt x="0" y="0"/>
                  </a:moveTo>
                  <a:lnTo>
                    <a:pt x="1939" y="3157"/>
                  </a:lnTo>
                  <a:lnTo>
                    <a:pt x="5323" y="3165"/>
                  </a:lnTo>
                  <a:lnTo>
                    <a:pt x="3266" y="2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333"/>
            <p:cNvSpPr>
              <a:spLocks/>
            </p:cNvSpPr>
            <p:nvPr/>
          </p:nvSpPr>
          <p:spPr bwMode="auto">
            <a:xfrm>
              <a:off x="3092497" y="3266346"/>
              <a:ext cx="912175" cy="1227065"/>
            </a:xfrm>
            <a:custGeom>
              <a:avLst/>
              <a:gdLst>
                <a:gd name="T0" fmla="*/ 2873 w 2873"/>
                <a:gd name="T1" fmla="*/ 3157 h 3860"/>
                <a:gd name="T2" fmla="*/ 934 w 2873"/>
                <a:gd name="T3" fmla="*/ 0 h 3860"/>
                <a:gd name="T4" fmla="*/ 0 w 2873"/>
                <a:gd name="T5" fmla="*/ 3860 h 3860"/>
                <a:gd name="T6" fmla="*/ 2873 w 2873"/>
                <a:gd name="T7" fmla="*/ 3157 h 3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73" h="3860">
                  <a:moveTo>
                    <a:pt x="2873" y="3157"/>
                  </a:moveTo>
                  <a:lnTo>
                    <a:pt x="934" y="0"/>
                  </a:lnTo>
                  <a:lnTo>
                    <a:pt x="0" y="3860"/>
                  </a:lnTo>
                  <a:lnTo>
                    <a:pt x="2873" y="3157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 334"/>
            <p:cNvSpPr>
              <a:spLocks/>
            </p:cNvSpPr>
            <p:nvPr/>
          </p:nvSpPr>
          <p:spPr bwMode="auto">
            <a:xfrm>
              <a:off x="2148539" y="3792457"/>
              <a:ext cx="943959" cy="805858"/>
            </a:xfrm>
            <a:custGeom>
              <a:avLst/>
              <a:gdLst>
                <a:gd name="T0" fmla="*/ 2969 w 2969"/>
                <a:gd name="T1" fmla="*/ 2205 h 2539"/>
                <a:gd name="T2" fmla="*/ 562 w 2969"/>
                <a:gd name="T3" fmla="*/ 0 h 2539"/>
                <a:gd name="T4" fmla="*/ 0 w 2969"/>
                <a:gd name="T5" fmla="*/ 2539 h 2539"/>
                <a:gd name="T6" fmla="*/ 2969 w 2969"/>
                <a:gd name="T7" fmla="*/ 2205 h 2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69" h="2539">
                  <a:moveTo>
                    <a:pt x="2969" y="2205"/>
                  </a:moveTo>
                  <a:lnTo>
                    <a:pt x="562" y="0"/>
                  </a:lnTo>
                  <a:lnTo>
                    <a:pt x="0" y="2539"/>
                  </a:lnTo>
                  <a:lnTo>
                    <a:pt x="2969" y="2205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 335"/>
            <p:cNvSpPr>
              <a:spLocks/>
            </p:cNvSpPr>
            <p:nvPr/>
          </p:nvSpPr>
          <p:spPr bwMode="auto">
            <a:xfrm>
              <a:off x="2051601" y="2044049"/>
              <a:ext cx="1390512" cy="1222297"/>
            </a:xfrm>
            <a:custGeom>
              <a:avLst/>
              <a:gdLst>
                <a:gd name="T0" fmla="*/ 0 w 4374"/>
                <a:gd name="T1" fmla="*/ 1921 h 3842"/>
                <a:gd name="T2" fmla="*/ 4205 w 4374"/>
                <a:gd name="T3" fmla="*/ 3842 h 3842"/>
                <a:gd name="T4" fmla="*/ 4374 w 4374"/>
                <a:gd name="T5" fmla="*/ 0 h 3842"/>
                <a:gd name="T6" fmla="*/ 0 w 4374"/>
                <a:gd name="T7" fmla="*/ 1921 h 3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74" h="3842">
                  <a:moveTo>
                    <a:pt x="0" y="1921"/>
                  </a:moveTo>
                  <a:lnTo>
                    <a:pt x="4205" y="3842"/>
                  </a:lnTo>
                  <a:lnTo>
                    <a:pt x="4374" y="0"/>
                  </a:lnTo>
                  <a:lnTo>
                    <a:pt x="0" y="192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 336"/>
            <p:cNvSpPr>
              <a:spLocks/>
            </p:cNvSpPr>
            <p:nvPr/>
          </p:nvSpPr>
          <p:spPr bwMode="auto">
            <a:xfrm>
              <a:off x="4398783" y="2686192"/>
              <a:ext cx="1697218" cy="665985"/>
            </a:xfrm>
            <a:custGeom>
              <a:avLst/>
              <a:gdLst>
                <a:gd name="T0" fmla="*/ 0 w 5342"/>
                <a:gd name="T1" fmla="*/ 0 h 2097"/>
                <a:gd name="T2" fmla="*/ 88 w 5342"/>
                <a:gd name="T3" fmla="*/ 2097 h 2097"/>
                <a:gd name="T4" fmla="*/ 5342 w 5342"/>
                <a:gd name="T5" fmla="*/ 1606 h 2097"/>
                <a:gd name="T6" fmla="*/ 0 w 5342"/>
                <a:gd name="T7" fmla="*/ 0 h 2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42" h="2097">
                  <a:moveTo>
                    <a:pt x="0" y="0"/>
                  </a:moveTo>
                  <a:lnTo>
                    <a:pt x="88" y="2097"/>
                  </a:lnTo>
                  <a:lnTo>
                    <a:pt x="5342" y="16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 337"/>
            <p:cNvSpPr>
              <a:spLocks/>
            </p:cNvSpPr>
            <p:nvPr/>
          </p:nvSpPr>
          <p:spPr bwMode="auto">
            <a:xfrm>
              <a:off x="1516055" y="2655992"/>
              <a:ext cx="810469" cy="1136466"/>
            </a:xfrm>
            <a:custGeom>
              <a:avLst/>
              <a:gdLst>
                <a:gd name="T0" fmla="*/ 2551 w 2551"/>
                <a:gd name="T1" fmla="*/ 3575 h 3575"/>
                <a:gd name="T2" fmla="*/ 1687 w 2551"/>
                <a:gd name="T3" fmla="*/ 0 h 3575"/>
                <a:gd name="T4" fmla="*/ 0 w 2551"/>
                <a:gd name="T5" fmla="*/ 2635 h 3575"/>
                <a:gd name="T6" fmla="*/ 2551 w 2551"/>
                <a:gd name="T7" fmla="*/ 3575 h 3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51" h="3575">
                  <a:moveTo>
                    <a:pt x="2551" y="3575"/>
                  </a:moveTo>
                  <a:lnTo>
                    <a:pt x="1687" y="0"/>
                  </a:lnTo>
                  <a:lnTo>
                    <a:pt x="0" y="2635"/>
                  </a:lnTo>
                  <a:lnTo>
                    <a:pt x="2551" y="357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 385"/>
            <p:cNvSpPr>
              <a:spLocks/>
            </p:cNvSpPr>
            <p:nvPr/>
          </p:nvSpPr>
          <p:spPr bwMode="auto">
            <a:xfrm>
              <a:off x="8440007" y="4350359"/>
              <a:ext cx="700818" cy="793142"/>
            </a:xfrm>
            <a:custGeom>
              <a:avLst/>
              <a:gdLst>
                <a:gd name="T0" fmla="*/ 0 w 2203"/>
                <a:gd name="T1" fmla="*/ 2495 h 2495"/>
                <a:gd name="T2" fmla="*/ 2203 w 2203"/>
                <a:gd name="T3" fmla="*/ 2495 h 2495"/>
                <a:gd name="T4" fmla="*/ 2203 w 2203"/>
                <a:gd name="T5" fmla="*/ 0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03" h="2495">
                  <a:moveTo>
                    <a:pt x="0" y="2495"/>
                  </a:moveTo>
                  <a:lnTo>
                    <a:pt x="2203" y="2495"/>
                  </a:lnTo>
                  <a:lnTo>
                    <a:pt x="2203" y="0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4" name="Freeform 413"/>
            <p:cNvSpPr>
              <a:spLocks/>
            </p:cNvSpPr>
            <p:nvPr/>
          </p:nvSpPr>
          <p:spPr bwMode="auto">
            <a:xfrm>
              <a:off x="2050011" y="985467"/>
              <a:ext cx="1037719" cy="654858"/>
            </a:xfrm>
            <a:custGeom>
              <a:avLst/>
              <a:gdLst>
                <a:gd name="T0" fmla="*/ 3267 w 3267"/>
                <a:gd name="T1" fmla="*/ 0 h 2060"/>
                <a:gd name="T2" fmla="*/ 1565 w 3267"/>
                <a:gd name="T3" fmla="*/ 735 h 2060"/>
                <a:gd name="T4" fmla="*/ 0 w 3267"/>
                <a:gd name="T5" fmla="*/ 2060 h 2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67" h="2060">
                  <a:moveTo>
                    <a:pt x="3267" y="0"/>
                  </a:moveTo>
                  <a:lnTo>
                    <a:pt x="1565" y="735"/>
                  </a:lnTo>
                  <a:lnTo>
                    <a:pt x="0" y="2060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5" name="Freeform 425"/>
            <p:cNvSpPr>
              <a:spLocks/>
            </p:cNvSpPr>
            <p:nvPr/>
          </p:nvSpPr>
          <p:spPr bwMode="auto">
            <a:xfrm>
              <a:off x="0" y="1"/>
              <a:ext cx="349614" cy="650090"/>
            </a:xfrm>
            <a:custGeom>
              <a:avLst/>
              <a:gdLst>
                <a:gd name="T0" fmla="*/ 1101 w 1101"/>
                <a:gd name="T1" fmla="*/ 0 h 2045"/>
                <a:gd name="T2" fmla="*/ 0 w 1101"/>
                <a:gd name="T3" fmla="*/ 0 h 2045"/>
                <a:gd name="T4" fmla="*/ 0 w 1101"/>
                <a:gd name="T5" fmla="*/ 2045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01" h="2045">
                  <a:moveTo>
                    <a:pt x="1101" y="0"/>
                  </a:moveTo>
                  <a:lnTo>
                    <a:pt x="0" y="0"/>
                  </a:lnTo>
                  <a:lnTo>
                    <a:pt x="0" y="2045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6" name="Freeform 450"/>
            <p:cNvSpPr>
              <a:spLocks/>
            </p:cNvSpPr>
            <p:nvPr/>
          </p:nvSpPr>
          <p:spPr bwMode="auto">
            <a:xfrm>
              <a:off x="0" y="4804945"/>
              <a:ext cx="839074" cy="338556"/>
            </a:xfrm>
            <a:custGeom>
              <a:avLst/>
              <a:gdLst>
                <a:gd name="T0" fmla="*/ 0 w 2640"/>
                <a:gd name="T1" fmla="*/ 0 h 1065"/>
                <a:gd name="T2" fmla="*/ 0 w 2640"/>
                <a:gd name="T3" fmla="*/ 1065 h 1065"/>
                <a:gd name="T4" fmla="*/ 2640 w 2640"/>
                <a:gd name="T5" fmla="*/ 1065 h 1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40" h="1065">
                  <a:moveTo>
                    <a:pt x="0" y="0"/>
                  </a:moveTo>
                  <a:lnTo>
                    <a:pt x="0" y="1065"/>
                  </a:lnTo>
                  <a:lnTo>
                    <a:pt x="2640" y="1065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97" name="矩形 9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矩形 99"/>
          <p:cNvSpPr/>
          <p:nvPr userDrawn="1"/>
        </p:nvSpPr>
        <p:spPr>
          <a:xfrm>
            <a:off x="0" y="2400301"/>
            <a:ext cx="12192000" cy="44577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1" name="组合 4"/>
          <p:cNvGrpSpPr/>
          <p:nvPr userDrawn="1"/>
        </p:nvGrpSpPr>
        <p:grpSpPr>
          <a:xfrm>
            <a:off x="0" y="944371"/>
            <a:ext cx="12192000" cy="1622688"/>
            <a:chOff x="0" y="1827743"/>
            <a:chExt cx="12192000" cy="1622688"/>
          </a:xfrm>
          <a:solidFill>
            <a:schemeClr val="tx2">
              <a:lumMod val="50000"/>
            </a:schemeClr>
          </a:solidFill>
        </p:grpSpPr>
        <p:sp>
          <p:nvSpPr>
            <p:cNvPr id="102" name="Freeform 6"/>
            <p:cNvSpPr>
              <a:spLocks/>
            </p:cNvSpPr>
            <p:nvPr/>
          </p:nvSpPr>
          <p:spPr bwMode="auto">
            <a:xfrm>
              <a:off x="0" y="1827743"/>
              <a:ext cx="6093619" cy="1622688"/>
            </a:xfrm>
            <a:custGeom>
              <a:avLst/>
              <a:gdLst/>
              <a:ahLst/>
              <a:cxnLst>
                <a:cxn ang="0">
                  <a:pos x="8" y="1016"/>
                </a:cxn>
                <a:cxn ang="0">
                  <a:pos x="202" y="972"/>
                </a:cxn>
                <a:cxn ang="0">
                  <a:pos x="310" y="876"/>
                </a:cxn>
                <a:cxn ang="0">
                  <a:pos x="454" y="1052"/>
                </a:cxn>
                <a:cxn ang="0">
                  <a:pos x="558" y="1106"/>
                </a:cxn>
                <a:cxn ang="0">
                  <a:pos x="630" y="1242"/>
                </a:cxn>
                <a:cxn ang="0">
                  <a:pos x="606" y="604"/>
                </a:cxn>
                <a:cxn ang="0">
                  <a:pos x="650" y="410"/>
                </a:cxn>
                <a:cxn ang="0">
                  <a:pos x="682" y="374"/>
                </a:cxn>
                <a:cxn ang="0">
                  <a:pos x="742" y="590"/>
                </a:cxn>
                <a:cxn ang="0">
                  <a:pos x="716" y="1002"/>
                </a:cxn>
                <a:cxn ang="0">
                  <a:pos x="742" y="960"/>
                </a:cxn>
                <a:cxn ang="0">
                  <a:pos x="820" y="964"/>
                </a:cxn>
                <a:cxn ang="0">
                  <a:pos x="960" y="1084"/>
                </a:cxn>
                <a:cxn ang="0">
                  <a:pos x="1076" y="1048"/>
                </a:cxn>
                <a:cxn ang="0">
                  <a:pos x="1148" y="772"/>
                </a:cxn>
                <a:cxn ang="0">
                  <a:pos x="1218" y="870"/>
                </a:cxn>
                <a:cxn ang="0">
                  <a:pos x="1334" y="932"/>
                </a:cxn>
                <a:cxn ang="0">
                  <a:pos x="1490" y="970"/>
                </a:cxn>
                <a:cxn ang="0">
                  <a:pos x="1534" y="1074"/>
                </a:cxn>
                <a:cxn ang="0">
                  <a:pos x="1628" y="856"/>
                </a:cxn>
                <a:cxn ang="0">
                  <a:pos x="1738" y="624"/>
                </a:cxn>
                <a:cxn ang="0">
                  <a:pos x="1844" y="586"/>
                </a:cxn>
                <a:cxn ang="0">
                  <a:pos x="1862" y="1038"/>
                </a:cxn>
                <a:cxn ang="0">
                  <a:pos x="2130" y="782"/>
                </a:cxn>
                <a:cxn ang="0">
                  <a:pos x="2246" y="960"/>
                </a:cxn>
                <a:cxn ang="0">
                  <a:pos x="2258" y="1042"/>
                </a:cxn>
                <a:cxn ang="0">
                  <a:pos x="2356" y="750"/>
                </a:cxn>
                <a:cxn ang="0">
                  <a:pos x="2478" y="984"/>
                </a:cxn>
                <a:cxn ang="0">
                  <a:pos x="2556" y="1194"/>
                </a:cxn>
                <a:cxn ang="0">
                  <a:pos x="2594" y="1022"/>
                </a:cxn>
                <a:cxn ang="0">
                  <a:pos x="2638" y="676"/>
                </a:cxn>
                <a:cxn ang="0">
                  <a:pos x="2832" y="686"/>
                </a:cxn>
                <a:cxn ang="0">
                  <a:pos x="2978" y="1002"/>
                </a:cxn>
                <a:cxn ang="0">
                  <a:pos x="3050" y="442"/>
                </a:cxn>
                <a:cxn ang="0">
                  <a:pos x="3156" y="618"/>
                </a:cxn>
                <a:cxn ang="0">
                  <a:pos x="3298" y="1008"/>
                </a:cxn>
                <a:cxn ang="0">
                  <a:pos x="3400" y="1096"/>
                </a:cxn>
                <a:cxn ang="0">
                  <a:pos x="3484" y="1214"/>
                </a:cxn>
                <a:cxn ang="0">
                  <a:pos x="3586" y="838"/>
                </a:cxn>
                <a:cxn ang="0">
                  <a:pos x="3790" y="952"/>
                </a:cxn>
                <a:cxn ang="0">
                  <a:pos x="3816" y="842"/>
                </a:cxn>
                <a:cxn ang="0">
                  <a:pos x="4060" y="892"/>
                </a:cxn>
                <a:cxn ang="0">
                  <a:pos x="4178" y="974"/>
                </a:cxn>
                <a:cxn ang="0">
                  <a:pos x="4370" y="744"/>
                </a:cxn>
                <a:cxn ang="0">
                  <a:pos x="4402" y="1102"/>
                </a:cxn>
                <a:cxn ang="0">
                  <a:pos x="4504" y="1120"/>
                </a:cxn>
                <a:cxn ang="0">
                  <a:pos x="4542" y="964"/>
                </a:cxn>
                <a:cxn ang="0">
                  <a:pos x="4574" y="600"/>
                </a:cxn>
                <a:cxn ang="0">
                  <a:pos x="4766" y="948"/>
                </a:cxn>
                <a:cxn ang="0">
                  <a:pos x="4978" y="1010"/>
                </a:cxn>
                <a:cxn ang="0">
                  <a:pos x="5046" y="1016"/>
                </a:cxn>
                <a:cxn ang="0">
                  <a:pos x="5122" y="1172"/>
                </a:cxn>
                <a:cxn ang="0">
                  <a:pos x="5106" y="1158"/>
                </a:cxn>
                <a:cxn ang="0">
                  <a:pos x="5146" y="804"/>
                </a:cxn>
                <a:cxn ang="0">
                  <a:pos x="5244" y="1056"/>
                </a:cxn>
                <a:cxn ang="0">
                  <a:pos x="5350" y="1102"/>
                </a:cxn>
                <a:cxn ang="0">
                  <a:pos x="5482" y="1148"/>
                </a:cxn>
                <a:cxn ang="0">
                  <a:pos x="5550" y="1006"/>
                </a:cxn>
                <a:cxn ang="0">
                  <a:pos x="5700" y="930"/>
                </a:cxn>
                <a:cxn ang="0">
                  <a:pos x="30" y="1520"/>
                </a:cxn>
              </a:cxnLst>
              <a:rect l="0" t="0" r="r" b="b"/>
              <a:pathLst>
                <a:path w="5708" h="1520">
                  <a:moveTo>
                    <a:pt x="30" y="1520"/>
                  </a:moveTo>
                  <a:lnTo>
                    <a:pt x="30" y="1520"/>
                  </a:lnTo>
                  <a:lnTo>
                    <a:pt x="16" y="1518"/>
                  </a:lnTo>
                  <a:lnTo>
                    <a:pt x="10" y="1516"/>
                  </a:lnTo>
                  <a:lnTo>
                    <a:pt x="6" y="1514"/>
                  </a:lnTo>
                  <a:lnTo>
                    <a:pt x="4" y="1508"/>
                  </a:lnTo>
                  <a:lnTo>
                    <a:pt x="2" y="1502"/>
                  </a:lnTo>
                  <a:lnTo>
                    <a:pt x="0" y="1488"/>
                  </a:lnTo>
                  <a:lnTo>
                    <a:pt x="0" y="1488"/>
                  </a:lnTo>
                  <a:lnTo>
                    <a:pt x="2" y="1298"/>
                  </a:lnTo>
                  <a:lnTo>
                    <a:pt x="2" y="1110"/>
                  </a:lnTo>
                  <a:lnTo>
                    <a:pt x="2" y="1110"/>
                  </a:lnTo>
                  <a:lnTo>
                    <a:pt x="4" y="1092"/>
                  </a:lnTo>
                  <a:lnTo>
                    <a:pt x="4" y="1072"/>
                  </a:lnTo>
                  <a:lnTo>
                    <a:pt x="4" y="1034"/>
                  </a:lnTo>
                  <a:lnTo>
                    <a:pt x="4" y="1034"/>
                  </a:lnTo>
                  <a:lnTo>
                    <a:pt x="4" y="1020"/>
                  </a:lnTo>
                  <a:lnTo>
                    <a:pt x="8" y="1016"/>
                  </a:lnTo>
                  <a:lnTo>
                    <a:pt x="10" y="1014"/>
                  </a:lnTo>
                  <a:lnTo>
                    <a:pt x="14" y="1012"/>
                  </a:lnTo>
                  <a:lnTo>
                    <a:pt x="14" y="1012"/>
                  </a:lnTo>
                  <a:lnTo>
                    <a:pt x="38" y="1008"/>
                  </a:lnTo>
                  <a:lnTo>
                    <a:pt x="64" y="1004"/>
                  </a:lnTo>
                  <a:lnTo>
                    <a:pt x="94" y="1004"/>
                  </a:lnTo>
                  <a:lnTo>
                    <a:pt x="122" y="1006"/>
                  </a:lnTo>
                  <a:lnTo>
                    <a:pt x="150" y="1008"/>
                  </a:lnTo>
                  <a:lnTo>
                    <a:pt x="174" y="1012"/>
                  </a:lnTo>
                  <a:lnTo>
                    <a:pt x="192" y="1018"/>
                  </a:lnTo>
                  <a:lnTo>
                    <a:pt x="200" y="1020"/>
                  </a:lnTo>
                  <a:lnTo>
                    <a:pt x="204" y="1024"/>
                  </a:lnTo>
                  <a:lnTo>
                    <a:pt x="204" y="1024"/>
                  </a:lnTo>
                  <a:lnTo>
                    <a:pt x="204" y="1016"/>
                  </a:lnTo>
                  <a:lnTo>
                    <a:pt x="204" y="1006"/>
                  </a:lnTo>
                  <a:lnTo>
                    <a:pt x="202" y="990"/>
                  </a:lnTo>
                  <a:lnTo>
                    <a:pt x="202" y="980"/>
                  </a:lnTo>
                  <a:lnTo>
                    <a:pt x="202" y="972"/>
                  </a:lnTo>
                  <a:lnTo>
                    <a:pt x="206" y="964"/>
                  </a:lnTo>
                  <a:lnTo>
                    <a:pt x="214" y="956"/>
                  </a:lnTo>
                  <a:lnTo>
                    <a:pt x="214" y="956"/>
                  </a:lnTo>
                  <a:lnTo>
                    <a:pt x="234" y="956"/>
                  </a:lnTo>
                  <a:lnTo>
                    <a:pt x="254" y="956"/>
                  </a:lnTo>
                  <a:lnTo>
                    <a:pt x="274" y="956"/>
                  </a:lnTo>
                  <a:lnTo>
                    <a:pt x="296" y="952"/>
                  </a:lnTo>
                  <a:lnTo>
                    <a:pt x="296" y="952"/>
                  </a:lnTo>
                  <a:lnTo>
                    <a:pt x="300" y="946"/>
                  </a:lnTo>
                  <a:lnTo>
                    <a:pt x="300" y="946"/>
                  </a:lnTo>
                  <a:lnTo>
                    <a:pt x="302" y="938"/>
                  </a:lnTo>
                  <a:lnTo>
                    <a:pt x="302" y="930"/>
                  </a:lnTo>
                  <a:lnTo>
                    <a:pt x="302" y="914"/>
                  </a:lnTo>
                  <a:lnTo>
                    <a:pt x="304" y="900"/>
                  </a:lnTo>
                  <a:lnTo>
                    <a:pt x="306" y="892"/>
                  </a:lnTo>
                  <a:lnTo>
                    <a:pt x="310" y="886"/>
                  </a:lnTo>
                  <a:lnTo>
                    <a:pt x="310" y="886"/>
                  </a:lnTo>
                  <a:lnTo>
                    <a:pt x="310" y="876"/>
                  </a:lnTo>
                  <a:lnTo>
                    <a:pt x="310" y="876"/>
                  </a:lnTo>
                  <a:lnTo>
                    <a:pt x="328" y="874"/>
                  </a:lnTo>
                  <a:lnTo>
                    <a:pt x="344" y="872"/>
                  </a:lnTo>
                  <a:lnTo>
                    <a:pt x="376" y="864"/>
                  </a:lnTo>
                  <a:lnTo>
                    <a:pt x="392" y="862"/>
                  </a:lnTo>
                  <a:lnTo>
                    <a:pt x="408" y="860"/>
                  </a:lnTo>
                  <a:lnTo>
                    <a:pt x="424" y="862"/>
                  </a:lnTo>
                  <a:lnTo>
                    <a:pt x="440" y="864"/>
                  </a:lnTo>
                  <a:lnTo>
                    <a:pt x="440" y="864"/>
                  </a:lnTo>
                  <a:lnTo>
                    <a:pt x="446" y="868"/>
                  </a:lnTo>
                  <a:lnTo>
                    <a:pt x="448" y="872"/>
                  </a:lnTo>
                  <a:lnTo>
                    <a:pt x="452" y="882"/>
                  </a:lnTo>
                  <a:lnTo>
                    <a:pt x="454" y="892"/>
                  </a:lnTo>
                  <a:lnTo>
                    <a:pt x="454" y="902"/>
                  </a:lnTo>
                  <a:lnTo>
                    <a:pt x="454" y="902"/>
                  </a:lnTo>
                  <a:lnTo>
                    <a:pt x="454" y="1044"/>
                  </a:lnTo>
                  <a:lnTo>
                    <a:pt x="454" y="1044"/>
                  </a:lnTo>
                  <a:lnTo>
                    <a:pt x="454" y="1052"/>
                  </a:lnTo>
                  <a:lnTo>
                    <a:pt x="456" y="1058"/>
                  </a:lnTo>
                  <a:lnTo>
                    <a:pt x="456" y="1058"/>
                  </a:lnTo>
                  <a:lnTo>
                    <a:pt x="462" y="1060"/>
                  </a:lnTo>
                  <a:lnTo>
                    <a:pt x="468" y="1062"/>
                  </a:lnTo>
                  <a:lnTo>
                    <a:pt x="482" y="1064"/>
                  </a:lnTo>
                  <a:lnTo>
                    <a:pt x="508" y="1062"/>
                  </a:lnTo>
                  <a:lnTo>
                    <a:pt x="508" y="1062"/>
                  </a:lnTo>
                  <a:lnTo>
                    <a:pt x="520" y="1064"/>
                  </a:lnTo>
                  <a:lnTo>
                    <a:pt x="532" y="1068"/>
                  </a:lnTo>
                  <a:lnTo>
                    <a:pt x="536" y="1070"/>
                  </a:lnTo>
                  <a:lnTo>
                    <a:pt x="538" y="1076"/>
                  </a:lnTo>
                  <a:lnTo>
                    <a:pt x="542" y="1082"/>
                  </a:lnTo>
                  <a:lnTo>
                    <a:pt x="542" y="1088"/>
                  </a:lnTo>
                  <a:lnTo>
                    <a:pt x="542" y="1088"/>
                  </a:lnTo>
                  <a:lnTo>
                    <a:pt x="544" y="1094"/>
                  </a:lnTo>
                  <a:lnTo>
                    <a:pt x="546" y="1098"/>
                  </a:lnTo>
                  <a:lnTo>
                    <a:pt x="550" y="1104"/>
                  </a:lnTo>
                  <a:lnTo>
                    <a:pt x="558" y="1106"/>
                  </a:lnTo>
                  <a:lnTo>
                    <a:pt x="568" y="1108"/>
                  </a:lnTo>
                  <a:lnTo>
                    <a:pt x="568" y="1108"/>
                  </a:lnTo>
                  <a:lnTo>
                    <a:pt x="588" y="1110"/>
                  </a:lnTo>
                  <a:lnTo>
                    <a:pt x="596" y="1112"/>
                  </a:lnTo>
                  <a:lnTo>
                    <a:pt x="600" y="1116"/>
                  </a:lnTo>
                  <a:lnTo>
                    <a:pt x="604" y="1120"/>
                  </a:lnTo>
                  <a:lnTo>
                    <a:pt x="606" y="1128"/>
                  </a:lnTo>
                  <a:lnTo>
                    <a:pt x="608" y="1148"/>
                  </a:lnTo>
                  <a:lnTo>
                    <a:pt x="608" y="1148"/>
                  </a:lnTo>
                  <a:lnTo>
                    <a:pt x="610" y="1184"/>
                  </a:lnTo>
                  <a:lnTo>
                    <a:pt x="610" y="1222"/>
                  </a:lnTo>
                  <a:lnTo>
                    <a:pt x="610" y="1222"/>
                  </a:lnTo>
                  <a:lnTo>
                    <a:pt x="610" y="1230"/>
                  </a:lnTo>
                  <a:lnTo>
                    <a:pt x="612" y="1238"/>
                  </a:lnTo>
                  <a:lnTo>
                    <a:pt x="618" y="1242"/>
                  </a:lnTo>
                  <a:lnTo>
                    <a:pt x="626" y="1242"/>
                  </a:lnTo>
                  <a:lnTo>
                    <a:pt x="626" y="1242"/>
                  </a:lnTo>
                  <a:lnTo>
                    <a:pt x="630" y="1242"/>
                  </a:lnTo>
                  <a:lnTo>
                    <a:pt x="630" y="1240"/>
                  </a:lnTo>
                  <a:lnTo>
                    <a:pt x="626" y="1238"/>
                  </a:lnTo>
                  <a:lnTo>
                    <a:pt x="626" y="1236"/>
                  </a:lnTo>
                  <a:lnTo>
                    <a:pt x="626" y="1236"/>
                  </a:lnTo>
                  <a:lnTo>
                    <a:pt x="632" y="1160"/>
                  </a:lnTo>
                  <a:lnTo>
                    <a:pt x="632" y="1086"/>
                  </a:lnTo>
                  <a:lnTo>
                    <a:pt x="632" y="1012"/>
                  </a:lnTo>
                  <a:lnTo>
                    <a:pt x="634" y="938"/>
                  </a:lnTo>
                  <a:lnTo>
                    <a:pt x="634" y="938"/>
                  </a:lnTo>
                  <a:lnTo>
                    <a:pt x="638" y="836"/>
                  </a:lnTo>
                  <a:lnTo>
                    <a:pt x="638" y="786"/>
                  </a:lnTo>
                  <a:lnTo>
                    <a:pt x="638" y="734"/>
                  </a:lnTo>
                  <a:lnTo>
                    <a:pt x="638" y="734"/>
                  </a:lnTo>
                  <a:lnTo>
                    <a:pt x="634" y="702"/>
                  </a:lnTo>
                  <a:lnTo>
                    <a:pt x="628" y="668"/>
                  </a:lnTo>
                  <a:lnTo>
                    <a:pt x="618" y="636"/>
                  </a:lnTo>
                  <a:lnTo>
                    <a:pt x="606" y="604"/>
                  </a:lnTo>
                  <a:lnTo>
                    <a:pt x="606" y="604"/>
                  </a:lnTo>
                  <a:lnTo>
                    <a:pt x="596" y="584"/>
                  </a:lnTo>
                  <a:lnTo>
                    <a:pt x="592" y="574"/>
                  </a:lnTo>
                  <a:lnTo>
                    <a:pt x="590" y="562"/>
                  </a:lnTo>
                  <a:lnTo>
                    <a:pt x="590" y="562"/>
                  </a:lnTo>
                  <a:lnTo>
                    <a:pt x="590" y="550"/>
                  </a:lnTo>
                  <a:lnTo>
                    <a:pt x="590" y="544"/>
                  </a:lnTo>
                  <a:lnTo>
                    <a:pt x="594" y="538"/>
                  </a:lnTo>
                  <a:lnTo>
                    <a:pt x="594" y="538"/>
                  </a:lnTo>
                  <a:lnTo>
                    <a:pt x="604" y="528"/>
                  </a:lnTo>
                  <a:lnTo>
                    <a:pt x="612" y="518"/>
                  </a:lnTo>
                  <a:lnTo>
                    <a:pt x="624" y="494"/>
                  </a:lnTo>
                  <a:lnTo>
                    <a:pt x="634" y="470"/>
                  </a:lnTo>
                  <a:lnTo>
                    <a:pt x="644" y="446"/>
                  </a:lnTo>
                  <a:lnTo>
                    <a:pt x="644" y="446"/>
                  </a:lnTo>
                  <a:lnTo>
                    <a:pt x="648" y="438"/>
                  </a:lnTo>
                  <a:lnTo>
                    <a:pt x="650" y="428"/>
                  </a:lnTo>
                  <a:lnTo>
                    <a:pt x="650" y="410"/>
                  </a:lnTo>
                  <a:lnTo>
                    <a:pt x="650" y="410"/>
                  </a:lnTo>
                  <a:lnTo>
                    <a:pt x="650" y="240"/>
                  </a:lnTo>
                  <a:lnTo>
                    <a:pt x="650" y="240"/>
                  </a:lnTo>
                  <a:lnTo>
                    <a:pt x="650" y="222"/>
                  </a:lnTo>
                  <a:lnTo>
                    <a:pt x="652" y="214"/>
                  </a:lnTo>
                  <a:lnTo>
                    <a:pt x="658" y="206"/>
                  </a:lnTo>
                  <a:lnTo>
                    <a:pt x="658" y="206"/>
                  </a:lnTo>
                  <a:lnTo>
                    <a:pt x="654" y="192"/>
                  </a:lnTo>
                  <a:lnTo>
                    <a:pt x="656" y="180"/>
                  </a:lnTo>
                  <a:lnTo>
                    <a:pt x="658" y="166"/>
                  </a:lnTo>
                  <a:lnTo>
                    <a:pt x="658" y="154"/>
                  </a:lnTo>
                  <a:lnTo>
                    <a:pt x="658" y="154"/>
                  </a:lnTo>
                  <a:lnTo>
                    <a:pt x="658" y="76"/>
                  </a:lnTo>
                  <a:lnTo>
                    <a:pt x="658" y="0"/>
                  </a:lnTo>
                  <a:lnTo>
                    <a:pt x="658" y="0"/>
                  </a:lnTo>
                  <a:lnTo>
                    <a:pt x="668" y="0"/>
                  </a:lnTo>
                  <a:lnTo>
                    <a:pt x="668" y="0"/>
                  </a:lnTo>
                  <a:lnTo>
                    <a:pt x="682" y="374"/>
                  </a:lnTo>
                  <a:lnTo>
                    <a:pt x="682" y="374"/>
                  </a:lnTo>
                  <a:lnTo>
                    <a:pt x="684" y="396"/>
                  </a:lnTo>
                  <a:lnTo>
                    <a:pt x="688" y="416"/>
                  </a:lnTo>
                  <a:lnTo>
                    <a:pt x="694" y="436"/>
                  </a:lnTo>
                  <a:lnTo>
                    <a:pt x="702" y="456"/>
                  </a:lnTo>
                  <a:lnTo>
                    <a:pt x="710" y="474"/>
                  </a:lnTo>
                  <a:lnTo>
                    <a:pt x="722" y="492"/>
                  </a:lnTo>
                  <a:lnTo>
                    <a:pt x="734" y="510"/>
                  </a:lnTo>
                  <a:lnTo>
                    <a:pt x="748" y="526"/>
                  </a:lnTo>
                  <a:lnTo>
                    <a:pt x="748" y="526"/>
                  </a:lnTo>
                  <a:lnTo>
                    <a:pt x="752" y="532"/>
                  </a:lnTo>
                  <a:lnTo>
                    <a:pt x="756" y="540"/>
                  </a:lnTo>
                  <a:lnTo>
                    <a:pt x="758" y="548"/>
                  </a:lnTo>
                  <a:lnTo>
                    <a:pt x="758" y="556"/>
                  </a:lnTo>
                  <a:lnTo>
                    <a:pt x="756" y="564"/>
                  </a:lnTo>
                  <a:lnTo>
                    <a:pt x="752" y="572"/>
                  </a:lnTo>
                  <a:lnTo>
                    <a:pt x="748" y="582"/>
                  </a:lnTo>
                  <a:lnTo>
                    <a:pt x="742" y="590"/>
                  </a:lnTo>
                  <a:lnTo>
                    <a:pt x="742" y="590"/>
                  </a:lnTo>
                  <a:lnTo>
                    <a:pt x="732" y="600"/>
                  </a:lnTo>
                  <a:lnTo>
                    <a:pt x="728" y="612"/>
                  </a:lnTo>
                  <a:lnTo>
                    <a:pt x="720" y="638"/>
                  </a:lnTo>
                  <a:lnTo>
                    <a:pt x="720" y="638"/>
                  </a:lnTo>
                  <a:lnTo>
                    <a:pt x="716" y="658"/>
                  </a:lnTo>
                  <a:lnTo>
                    <a:pt x="712" y="678"/>
                  </a:lnTo>
                  <a:lnTo>
                    <a:pt x="708" y="716"/>
                  </a:lnTo>
                  <a:lnTo>
                    <a:pt x="708" y="754"/>
                  </a:lnTo>
                  <a:lnTo>
                    <a:pt x="710" y="792"/>
                  </a:lnTo>
                  <a:lnTo>
                    <a:pt x="716" y="870"/>
                  </a:lnTo>
                  <a:lnTo>
                    <a:pt x="718" y="908"/>
                  </a:lnTo>
                  <a:lnTo>
                    <a:pt x="716" y="948"/>
                  </a:lnTo>
                  <a:lnTo>
                    <a:pt x="716" y="948"/>
                  </a:lnTo>
                  <a:lnTo>
                    <a:pt x="716" y="964"/>
                  </a:lnTo>
                  <a:lnTo>
                    <a:pt x="714" y="980"/>
                  </a:lnTo>
                  <a:lnTo>
                    <a:pt x="714" y="980"/>
                  </a:lnTo>
                  <a:lnTo>
                    <a:pt x="714" y="992"/>
                  </a:lnTo>
                  <a:lnTo>
                    <a:pt x="716" y="1002"/>
                  </a:lnTo>
                  <a:lnTo>
                    <a:pt x="718" y="1022"/>
                  </a:lnTo>
                  <a:lnTo>
                    <a:pt x="718" y="1022"/>
                  </a:lnTo>
                  <a:lnTo>
                    <a:pt x="718" y="1026"/>
                  </a:lnTo>
                  <a:lnTo>
                    <a:pt x="720" y="1028"/>
                  </a:lnTo>
                  <a:lnTo>
                    <a:pt x="722" y="1028"/>
                  </a:lnTo>
                  <a:lnTo>
                    <a:pt x="720" y="1028"/>
                  </a:lnTo>
                  <a:lnTo>
                    <a:pt x="720" y="1028"/>
                  </a:lnTo>
                  <a:lnTo>
                    <a:pt x="720" y="1028"/>
                  </a:lnTo>
                  <a:lnTo>
                    <a:pt x="718" y="1026"/>
                  </a:lnTo>
                  <a:lnTo>
                    <a:pt x="718" y="1026"/>
                  </a:lnTo>
                  <a:lnTo>
                    <a:pt x="714" y="1002"/>
                  </a:lnTo>
                  <a:lnTo>
                    <a:pt x="714" y="990"/>
                  </a:lnTo>
                  <a:lnTo>
                    <a:pt x="716" y="978"/>
                  </a:lnTo>
                  <a:lnTo>
                    <a:pt x="716" y="978"/>
                  </a:lnTo>
                  <a:lnTo>
                    <a:pt x="720" y="970"/>
                  </a:lnTo>
                  <a:lnTo>
                    <a:pt x="726" y="966"/>
                  </a:lnTo>
                  <a:lnTo>
                    <a:pt x="742" y="960"/>
                  </a:lnTo>
                  <a:lnTo>
                    <a:pt x="742" y="960"/>
                  </a:lnTo>
                  <a:lnTo>
                    <a:pt x="748" y="956"/>
                  </a:lnTo>
                  <a:lnTo>
                    <a:pt x="750" y="954"/>
                  </a:lnTo>
                  <a:lnTo>
                    <a:pt x="752" y="950"/>
                  </a:lnTo>
                  <a:lnTo>
                    <a:pt x="752" y="950"/>
                  </a:lnTo>
                  <a:lnTo>
                    <a:pt x="752" y="942"/>
                  </a:lnTo>
                  <a:lnTo>
                    <a:pt x="752" y="942"/>
                  </a:lnTo>
                  <a:lnTo>
                    <a:pt x="754" y="930"/>
                  </a:lnTo>
                  <a:lnTo>
                    <a:pt x="758" y="922"/>
                  </a:lnTo>
                  <a:lnTo>
                    <a:pt x="764" y="916"/>
                  </a:lnTo>
                  <a:lnTo>
                    <a:pt x="770" y="912"/>
                  </a:lnTo>
                  <a:lnTo>
                    <a:pt x="776" y="912"/>
                  </a:lnTo>
                  <a:lnTo>
                    <a:pt x="784" y="914"/>
                  </a:lnTo>
                  <a:lnTo>
                    <a:pt x="794" y="918"/>
                  </a:lnTo>
                  <a:lnTo>
                    <a:pt x="804" y="926"/>
                  </a:lnTo>
                  <a:lnTo>
                    <a:pt x="804" y="926"/>
                  </a:lnTo>
                  <a:lnTo>
                    <a:pt x="804" y="958"/>
                  </a:lnTo>
                  <a:lnTo>
                    <a:pt x="804" y="958"/>
                  </a:lnTo>
                  <a:lnTo>
                    <a:pt x="820" y="964"/>
                  </a:lnTo>
                  <a:lnTo>
                    <a:pt x="836" y="966"/>
                  </a:lnTo>
                  <a:lnTo>
                    <a:pt x="852" y="966"/>
                  </a:lnTo>
                  <a:lnTo>
                    <a:pt x="870" y="964"/>
                  </a:lnTo>
                  <a:lnTo>
                    <a:pt x="870" y="964"/>
                  </a:lnTo>
                  <a:lnTo>
                    <a:pt x="898" y="962"/>
                  </a:lnTo>
                  <a:lnTo>
                    <a:pt x="928" y="962"/>
                  </a:lnTo>
                  <a:lnTo>
                    <a:pt x="928" y="962"/>
                  </a:lnTo>
                  <a:lnTo>
                    <a:pt x="940" y="964"/>
                  </a:lnTo>
                  <a:lnTo>
                    <a:pt x="946" y="966"/>
                  </a:lnTo>
                  <a:lnTo>
                    <a:pt x="950" y="970"/>
                  </a:lnTo>
                  <a:lnTo>
                    <a:pt x="954" y="974"/>
                  </a:lnTo>
                  <a:lnTo>
                    <a:pt x="956" y="980"/>
                  </a:lnTo>
                  <a:lnTo>
                    <a:pt x="958" y="992"/>
                  </a:lnTo>
                  <a:lnTo>
                    <a:pt x="958" y="992"/>
                  </a:lnTo>
                  <a:lnTo>
                    <a:pt x="958" y="1054"/>
                  </a:lnTo>
                  <a:lnTo>
                    <a:pt x="958" y="1054"/>
                  </a:lnTo>
                  <a:lnTo>
                    <a:pt x="960" y="1078"/>
                  </a:lnTo>
                  <a:lnTo>
                    <a:pt x="960" y="1084"/>
                  </a:lnTo>
                  <a:lnTo>
                    <a:pt x="964" y="1090"/>
                  </a:lnTo>
                  <a:lnTo>
                    <a:pt x="968" y="1092"/>
                  </a:lnTo>
                  <a:lnTo>
                    <a:pt x="976" y="1094"/>
                  </a:lnTo>
                  <a:lnTo>
                    <a:pt x="998" y="1096"/>
                  </a:lnTo>
                  <a:lnTo>
                    <a:pt x="998" y="1096"/>
                  </a:lnTo>
                  <a:lnTo>
                    <a:pt x="1006" y="1096"/>
                  </a:lnTo>
                  <a:lnTo>
                    <a:pt x="1006" y="1096"/>
                  </a:lnTo>
                  <a:lnTo>
                    <a:pt x="1022" y="1096"/>
                  </a:lnTo>
                  <a:lnTo>
                    <a:pt x="1040" y="1098"/>
                  </a:lnTo>
                  <a:lnTo>
                    <a:pt x="1054" y="1096"/>
                  </a:lnTo>
                  <a:lnTo>
                    <a:pt x="1062" y="1094"/>
                  </a:lnTo>
                  <a:lnTo>
                    <a:pt x="1068" y="1090"/>
                  </a:lnTo>
                  <a:lnTo>
                    <a:pt x="1068" y="1090"/>
                  </a:lnTo>
                  <a:lnTo>
                    <a:pt x="1074" y="1084"/>
                  </a:lnTo>
                  <a:lnTo>
                    <a:pt x="1076" y="1078"/>
                  </a:lnTo>
                  <a:lnTo>
                    <a:pt x="1078" y="1072"/>
                  </a:lnTo>
                  <a:lnTo>
                    <a:pt x="1078" y="1064"/>
                  </a:lnTo>
                  <a:lnTo>
                    <a:pt x="1076" y="1048"/>
                  </a:lnTo>
                  <a:lnTo>
                    <a:pt x="1076" y="1032"/>
                  </a:lnTo>
                  <a:lnTo>
                    <a:pt x="1076" y="1032"/>
                  </a:lnTo>
                  <a:lnTo>
                    <a:pt x="1080" y="1020"/>
                  </a:lnTo>
                  <a:lnTo>
                    <a:pt x="1082" y="1014"/>
                  </a:lnTo>
                  <a:lnTo>
                    <a:pt x="1086" y="1010"/>
                  </a:lnTo>
                  <a:lnTo>
                    <a:pt x="1086" y="1010"/>
                  </a:lnTo>
                  <a:lnTo>
                    <a:pt x="1088" y="1006"/>
                  </a:lnTo>
                  <a:lnTo>
                    <a:pt x="1094" y="1006"/>
                  </a:lnTo>
                  <a:lnTo>
                    <a:pt x="1094" y="1006"/>
                  </a:lnTo>
                  <a:lnTo>
                    <a:pt x="1100" y="1004"/>
                  </a:lnTo>
                  <a:lnTo>
                    <a:pt x="1108" y="1006"/>
                  </a:lnTo>
                  <a:lnTo>
                    <a:pt x="1122" y="1008"/>
                  </a:lnTo>
                  <a:lnTo>
                    <a:pt x="1130" y="1008"/>
                  </a:lnTo>
                  <a:lnTo>
                    <a:pt x="1136" y="1006"/>
                  </a:lnTo>
                  <a:lnTo>
                    <a:pt x="1142" y="1002"/>
                  </a:lnTo>
                  <a:lnTo>
                    <a:pt x="1148" y="996"/>
                  </a:lnTo>
                  <a:lnTo>
                    <a:pt x="1148" y="996"/>
                  </a:lnTo>
                  <a:lnTo>
                    <a:pt x="1148" y="772"/>
                  </a:lnTo>
                  <a:lnTo>
                    <a:pt x="1148" y="772"/>
                  </a:lnTo>
                  <a:lnTo>
                    <a:pt x="1148" y="750"/>
                  </a:lnTo>
                  <a:lnTo>
                    <a:pt x="1150" y="738"/>
                  </a:lnTo>
                  <a:lnTo>
                    <a:pt x="1156" y="728"/>
                  </a:lnTo>
                  <a:lnTo>
                    <a:pt x="1156" y="728"/>
                  </a:lnTo>
                  <a:lnTo>
                    <a:pt x="1166" y="722"/>
                  </a:lnTo>
                  <a:lnTo>
                    <a:pt x="1178" y="720"/>
                  </a:lnTo>
                  <a:lnTo>
                    <a:pt x="1190" y="722"/>
                  </a:lnTo>
                  <a:lnTo>
                    <a:pt x="1202" y="724"/>
                  </a:lnTo>
                  <a:lnTo>
                    <a:pt x="1202" y="724"/>
                  </a:lnTo>
                  <a:lnTo>
                    <a:pt x="1206" y="728"/>
                  </a:lnTo>
                  <a:lnTo>
                    <a:pt x="1210" y="732"/>
                  </a:lnTo>
                  <a:lnTo>
                    <a:pt x="1214" y="742"/>
                  </a:lnTo>
                  <a:lnTo>
                    <a:pt x="1216" y="752"/>
                  </a:lnTo>
                  <a:lnTo>
                    <a:pt x="1216" y="764"/>
                  </a:lnTo>
                  <a:lnTo>
                    <a:pt x="1216" y="764"/>
                  </a:lnTo>
                  <a:lnTo>
                    <a:pt x="1216" y="816"/>
                  </a:lnTo>
                  <a:lnTo>
                    <a:pt x="1218" y="870"/>
                  </a:lnTo>
                  <a:lnTo>
                    <a:pt x="1218" y="870"/>
                  </a:lnTo>
                  <a:lnTo>
                    <a:pt x="1218" y="880"/>
                  </a:lnTo>
                  <a:lnTo>
                    <a:pt x="1220" y="884"/>
                  </a:lnTo>
                  <a:lnTo>
                    <a:pt x="1224" y="888"/>
                  </a:lnTo>
                  <a:lnTo>
                    <a:pt x="1224" y="888"/>
                  </a:lnTo>
                  <a:lnTo>
                    <a:pt x="1254" y="890"/>
                  </a:lnTo>
                  <a:lnTo>
                    <a:pt x="1284" y="888"/>
                  </a:lnTo>
                  <a:lnTo>
                    <a:pt x="1284" y="888"/>
                  </a:lnTo>
                  <a:lnTo>
                    <a:pt x="1300" y="890"/>
                  </a:lnTo>
                  <a:lnTo>
                    <a:pt x="1308" y="892"/>
                  </a:lnTo>
                  <a:lnTo>
                    <a:pt x="1312" y="896"/>
                  </a:lnTo>
                  <a:lnTo>
                    <a:pt x="1318" y="900"/>
                  </a:lnTo>
                  <a:lnTo>
                    <a:pt x="1320" y="906"/>
                  </a:lnTo>
                  <a:lnTo>
                    <a:pt x="1322" y="914"/>
                  </a:lnTo>
                  <a:lnTo>
                    <a:pt x="1324" y="922"/>
                  </a:lnTo>
                  <a:lnTo>
                    <a:pt x="1324" y="922"/>
                  </a:lnTo>
                  <a:lnTo>
                    <a:pt x="1328" y="928"/>
                  </a:lnTo>
                  <a:lnTo>
                    <a:pt x="1334" y="932"/>
                  </a:lnTo>
                  <a:lnTo>
                    <a:pt x="1340" y="934"/>
                  </a:lnTo>
                  <a:lnTo>
                    <a:pt x="1346" y="934"/>
                  </a:lnTo>
                  <a:lnTo>
                    <a:pt x="1360" y="934"/>
                  </a:lnTo>
                  <a:lnTo>
                    <a:pt x="1366" y="932"/>
                  </a:lnTo>
                  <a:lnTo>
                    <a:pt x="1372" y="934"/>
                  </a:lnTo>
                  <a:lnTo>
                    <a:pt x="1372" y="934"/>
                  </a:lnTo>
                  <a:lnTo>
                    <a:pt x="1394" y="934"/>
                  </a:lnTo>
                  <a:lnTo>
                    <a:pt x="1394" y="934"/>
                  </a:lnTo>
                  <a:lnTo>
                    <a:pt x="1458" y="934"/>
                  </a:lnTo>
                  <a:lnTo>
                    <a:pt x="1458" y="934"/>
                  </a:lnTo>
                  <a:lnTo>
                    <a:pt x="1468" y="934"/>
                  </a:lnTo>
                  <a:lnTo>
                    <a:pt x="1468" y="934"/>
                  </a:lnTo>
                  <a:lnTo>
                    <a:pt x="1476" y="936"/>
                  </a:lnTo>
                  <a:lnTo>
                    <a:pt x="1480" y="938"/>
                  </a:lnTo>
                  <a:lnTo>
                    <a:pt x="1484" y="942"/>
                  </a:lnTo>
                  <a:lnTo>
                    <a:pt x="1488" y="948"/>
                  </a:lnTo>
                  <a:lnTo>
                    <a:pt x="1490" y="958"/>
                  </a:lnTo>
                  <a:lnTo>
                    <a:pt x="1490" y="970"/>
                  </a:lnTo>
                  <a:lnTo>
                    <a:pt x="1490" y="970"/>
                  </a:lnTo>
                  <a:lnTo>
                    <a:pt x="1492" y="1084"/>
                  </a:lnTo>
                  <a:lnTo>
                    <a:pt x="1492" y="1084"/>
                  </a:lnTo>
                  <a:lnTo>
                    <a:pt x="1492" y="1098"/>
                  </a:lnTo>
                  <a:lnTo>
                    <a:pt x="1496" y="1104"/>
                  </a:lnTo>
                  <a:lnTo>
                    <a:pt x="1500" y="1110"/>
                  </a:lnTo>
                  <a:lnTo>
                    <a:pt x="1500" y="1110"/>
                  </a:lnTo>
                  <a:lnTo>
                    <a:pt x="1506" y="1112"/>
                  </a:lnTo>
                  <a:lnTo>
                    <a:pt x="1510" y="1112"/>
                  </a:lnTo>
                  <a:lnTo>
                    <a:pt x="1516" y="1112"/>
                  </a:lnTo>
                  <a:lnTo>
                    <a:pt x="1520" y="1110"/>
                  </a:lnTo>
                  <a:lnTo>
                    <a:pt x="1524" y="1106"/>
                  </a:lnTo>
                  <a:lnTo>
                    <a:pt x="1526" y="1102"/>
                  </a:lnTo>
                  <a:lnTo>
                    <a:pt x="1530" y="1096"/>
                  </a:lnTo>
                  <a:lnTo>
                    <a:pt x="1530" y="1090"/>
                  </a:lnTo>
                  <a:lnTo>
                    <a:pt x="1530" y="1090"/>
                  </a:lnTo>
                  <a:lnTo>
                    <a:pt x="1532" y="1080"/>
                  </a:lnTo>
                  <a:lnTo>
                    <a:pt x="1534" y="1074"/>
                  </a:lnTo>
                  <a:lnTo>
                    <a:pt x="1536" y="1068"/>
                  </a:lnTo>
                  <a:lnTo>
                    <a:pt x="1542" y="1064"/>
                  </a:lnTo>
                  <a:lnTo>
                    <a:pt x="1546" y="1060"/>
                  </a:lnTo>
                  <a:lnTo>
                    <a:pt x="1552" y="1058"/>
                  </a:lnTo>
                  <a:lnTo>
                    <a:pt x="1568" y="1056"/>
                  </a:lnTo>
                  <a:lnTo>
                    <a:pt x="1568" y="1056"/>
                  </a:lnTo>
                  <a:lnTo>
                    <a:pt x="1596" y="1058"/>
                  </a:lnTo>
                  <a:lnTo>
                    <a:pt x="1610" y="1056"/>
                  </a:lnTo>
                  <a:lnTo>
                    <a:pt x="1616" y="1054"/>
                  </a:lnTo>
                  <a:lnTo>
                    <a:pt x="1622" y="1052"/>
                  </a:lnTo>
                  <a:lnTo>
                    <a:pt x="1622" y="1052"/>
                  </a:lnTo>
                  <a:lnTo>
                    <a:pt x="1626" y="1026"/>
                  </a:lnTo>
                  <a:lnTo>
                    <a:pt x="1626" y="1002"/>
                  </a:lnTo>
                  <a:lnTo>
                    <a:pt x="1626" y="952"/>
                  </a:lnTo>
                  <a:lnTo>
                    <a:pt x="1626" y="952"/>
                  </a:lnTo>
                  <a:lnTo>
                    <a:pt x="1626" y="904"/>
                  </a:lnTo>
                  <a:lnTo>
                    <a:pt x="1628" y="880"/>
                  </a:lnTo>
                  <a:lnTo>
                    <a:pt x="1628" y="856"/>
                  </a:lnTo>
                  <a:lnTo>
                    <a:pt x="1628" y="856"/>
                  </a:lnTo>
                  <a:lnTo>
                    <a:pt x="1632" y="838"/>
                  </a:lnTo>
                  <a:lnTo>
                    <a:pt x="1634" y="832"/>
                  </a:lnTo>
                  <a:lnTo>
                    <a:pt x="1638" y="828"/>
                  </a:lnTo>
                  <a:lnTo>
                    <a:pt x="1642" y="826"/>
                  </a:lnTo>
                  <a:lnTo>
                    <a:pt x="1648" y="824"/>
                  </a:lnTo>
                  <a:lnTo>
                    <a:pt x="1668" y="822"/>
                  </a:lnTo>
                  <a:lnTo>
                    <a:pt x="1668" y="822"/>
                  </a:lnTo>
                  <a:lnTo>
                    <a:pt x="1700" y="822"/>
                  </a:lnTo>
                  <a:lnTo>
                    <a:pt x="1714" y="822"/>
                  </a:lnTo>
                  <a:lnTo>
                    <a:pt x="1730" y="818"/>
                  </a:lnTo>
                  <a:lnTo>
                    <a:pt x="1730" y="818"/>
                  </a:lnTo>
                  <a:lnTo>
                    <a:pt x="1734" y="816"/>
                  </a:lnTo>
                  <a:lnTo>
                    <a:pt x="1736" y="812"/>
                  </a:lnTo>
                  <a:lnTo>
                    <a:pt x="1736" y="812"/>
                  </a:lnTo>
                  <a:lnTo>
                    <a:pt x="1738" y="764"/>
                  </a:lnTo>
                  <a:lnTo>
                    <a:pt x="1738" y="718"/>
                  </a:lnTo>
                  <a:lnTo>
                    <a:pt x="1738" y="624"/>
                  </a:lnTo>
                  <a:lnTo>
                    <a:pt x="1738" y="624"/>
                  </a:lnTo>
                  <a:lnTo>
                    <a:pt x="1738" y="608"/>
                  </a:lnTo>
                  <a:lnTo>
                    <a:pt x="1740" y="590"/>
                  </a:lnTo>
                  <a:lnTo>
                    <a:pt x="1740" y="590"/>
                  </a:lnTo>
                  <a:lnTo>
                    <a:pt x="1740" y="584"/>
                  </a:lnTo>
                  <a:lnTo>
                    <a:pt x="1744" y="578"/>
                  </a:lnTo>
                  <a:lnTo>
                    <a:pt x="1748" y="574"/>
                  </a:lnTo>
                  <a:lnTo>
                    <a:pt x="1754" y="572"/>
                  </a:lnTo>
                  <a:lnTo>
                    <a:pt x="1754" y="572"/>
                  </a:lnTo>
                  <a:lnTo>
                    <a:pt x="1772" y="568"/>
                  </a:lnTo>
                  <a:lnTo>
                    <a:pt x="1792" y="568"/>
                  </a:lnTo>
                  <a:lnTo>
                    <a:pt x="1810" y="568"/>
                  </a:lnTo>
                  <a:lnTo>
                    <a:pt x="1828" y="572"/>
                  </a:lnTo>
                  <a:lnTo>
                    <a:pt x="1828" y="572"/>
                  </a:lnTo>
                  <a:lnTo>
                    <a:pt x="1834" y="574"/>
                  </a:lnTo>
                  <a:lnTo>
                    <a:pt x="1838" y="576"/>
                  </a:lnTo>
                  <a:lnTo>
                    <a:pt x="1842" y="580"/>
                  </a:lnTo>
                  <a:lnTo>
                    <a:pt x="1844" y="586"/>
                  </a:lnTo>
                  <a:lnTo>
                    <a:pt x="1846" y="596"/>
                  </a:lnTo>
                  <a:lnTo>
                    <a:pt x="1846" y="606"/>
                  </a:lnTo>
                  <a:lnTo>
                    <a:pt x="1846" y="606"/>
                  </a:lnTo>
                  <a:lnTo>
                    <a:pt x="1844" y="710"/>
                  </a:lnTo>
                  <a:lnTo>
                    <a:pt x="1846" y="814"/>
                  </a:lnTo>
                  <a:lnTo>
                    <a:pt x="1846" y="814"/>
                  </a:lnTo>
                  <a:lnTo>
                    <a:pt x="1846" y="862"/>
                  </a:lnTo>
                  <a:lnTo>
                    <a:pt x="1846" y="912"/>
                  </a:lnTo>
                  <a:lnTo>
                    <a:pt x="1844" y="962"/>
                  </a:lnTo>
                  <a:lnTo>
                    <a:pt x="1844" y="1012"/>
                  </a:lnTo>
                  <a:lnTo>
                    <a:pt x="1844" y="1012"/>
                  </a:lnTo>
                  <a:lnTo>
                    <a:pt x="1846" y="1044"/>
                  </a:lnTo>
                  <a:lnTo>
                    <a:pt x="1848" y="1060"/>
                  </a:lnTo>
                  <a:lnTo>
                    <a:pt x="1852" y="1078"/>
                  </a:lnTo>
                  <a:lnTo>
                    <a:pt x="1852" y="1078"/>
                  </a:lnTo>
                  <a:lnTo>
                    <a:pt x="1858" y="1066"/>
                  </a:lnTo>
                  <a:lnTo>
                    <a:pt x="1860" y="1056"/>
                  </a:lnTo>
                  <a:lnTo>
                    <a:pt x="1862" y="1038"/>
                  </a:lnTo>
                  <a:lnTo>
                    <a:pt x="1862" y="1038"/>
                  </a:lnTo>
                  <a:lnTo>
                    <a:pt x="1862" y="906"/>
                  </a:lnTo>
                  <a:lnTo>
                    <a:pt x="1862" y="906"/>
                  </a:lnTo>
                  <a:lnTo>
                    <a:pt x="1864" y="890"/>
                  </a:lnTo>
                  <a:lnTo>
                    <a:pt x="1866" y="882"/>
                  </a:lnTo>
                  <a:lnTo>
                    <a:pt x="1870" y="876"/>
                  </a:lnTo>
                  <a:lnTo>
                    <a:pt x="1874" y="870"/>
                  </a:lnTo>
                  <a:lnTo>
                    <a:pt x="1880" y="866"/>
                  </a:lnTo>
                  <a:lnTo>
                    <a:pt x="1896" y="858"/>
                  </a:lnTo>
                  <a:lnTo>
                    <a:pt x="1896" y="858"/>
                  </a:lnTo>
                  <a:lnTo>
                    <a:pt x="1996" y="820"/>
                  </a:lnTo>
                  <a:lnTo>
                    <a:pt x="2094" y="780"/>
                  </a:lnTo>
                  <a:lnTo>
                    <a:pt x="2094" y="780"/>
                  </a:lnTo>
                  <a:lnTo>
                    <a:pt x="2106" y="778"/>
                  </a:lnTo>
                  <a:lnTo>
                    <a:pt x="2114" y="776"/>
                  </a:lnTo>
                  <a:lnTo>
                    <a:pt x="2122" y="776"/>
                  </a:lnTo>
                  <a:lnTo>
                    <a:pt x="2126" y="778"/>
                  </a:lnTo>
                  <a:lnTo>
                    <a:pt x="2130" y="782"/>
                  </a:lnTo>
                  <a:lnTo>
                    <a:pt x="2134" y="788"/>
                  </a:lnTo>
                  <a:lnTo>
                    <a:pt x="2136" y="808"/>
                  </a:lnTo>
                  <a:lnTo>
                    <a:pt x="2136" y="808"/>
                  </a:lnTo>
                  <a:lnTo>
                    <a:pt x="2136" y="864"/>
                  </a:lnTo>
                  <a:lnTo>
                    <a:pt x="2136" y="892"/>
                  </a:lnTo>
                  <a:lnTo>
                    <a:pt x="2138" y="920"/>
                  </a:lnTo>
                  <a:lnTo>
                    <a:pt x="2138" y="920"/>
                  </a:lnTo>
                  <a:lnTo>
                    <a:pt x="2176" y="936"/>
                  </a:lnTo>
                  <a:lnTo>
                    <a:pt x="2194" y="942"/>
                  </a:lnTo>
                  <a:lnTo>
                    <a:pt x="2216" y="946"/>
                  </a:lnTo>
                  <a:lnTo>
                    <a:pt x="2216" y="946"/>
                  </a:lnTo>
                  <a:lnTo>
                    <a:pt x="2224" y="944"/>
                  </a:lnTo>
                  <a:lnTo>
                    <a:pt x="2234" y="944"/>
                  </a:lnTo>
                  <a:lnTo>
                    <a:pt x="2238" y="946"/>
                  </a:lnTo>
                  <a:lnTo>
                    <a:pt x="2242" y="948"/>
                  </a:lnTo>
                  <a:lnTo>
                    <a:pt x="2244" y="952"/>
                  </a:lnTo>
                  <a:lnTo>
                    <a:pt x="2246" y="960"/>
                  </a:lnTo>
                  <a:lnTo>
                    <a:pt x="2246" y="960"/>
                  </a:lnTo>
                  <a:lnTo>
                    <a:pt x="2230" y="960"/>
                  </a:lnTo>
                  <a:lnTo>
                    <a:pt x="2214" y="962"/>
                  </a:lnTo>
                  <a:lnTo>
                    <a:pt x="2188" y="960"/>
                  </a:lnTo>
                  <a:lnTo>
                    <a:pt x="2188" y="960"/>
                  </a:lnTo>
                  <a:lnTo>
                    <a:pt x="2194" y="962"/>
                  </a:lnTo>
                  <a:lnTo>
                    <a:pt x="2200" y="962"/>
                  </a:lnTo>
                  <a:lnTo>
                    <a:pt x="2216" y="960"/>
                  </a:lnTo>
                  <a:lnTo>
                    <a:pt x="2232" y="962"/>
                  </a:lnTo>
                  <a:lnTo>
                    <a:pt x="2240" y="964"/>
                  </a:lnTo>
                  <a:lnTo>
                    <a:pt x="2248" y="968"/>
                  </a:lnTo>
                  <a:lnTo>
                    <a:pt x="2248" y="968"/>
                  </a:lnTo>
                  <a:lnTo>
                    <a:pt x="2252" y="978"/>
                  </a:lnTo>
                  <a:lnTo>
                    <a:pt x="2254" y="986"/>
                  </a:lnTo>
                  <a:lnTo>
                    <a:pt x="2254" y="1006"/>
                  </a:lnTo>
                  <a:lnTo>
                    <a:pt x="2254" y="1024"/>
                  </a:lnTo>
                  <a:lnTo>
                    <a:pt x="2256" y="1034"/>
                  </a:lnTo>
                  <a:lnTo>
                    <a:pt x="2258" y="1042"/>
                  </a:lnTo>
                  <a:lnTo>
                    <a:pt x="2258" y="1042"/>
                  </a:lnTo>
                  <a:lnTo>
                    <a:pt x="2264" y="1036"/>
                  </a:lnTo>
                  <a:lnTo>
                    <a:pt x="2266" y="1028"/>
                  </a:lnTo>
                  <a:lnTo>
                    <a:pt x="2266" y="1014"/>
                  </a:lnTo>
                  <a:lnTo>
                    <a:pt x="2266" y="1014"/>
                  </a:lnTo>
                  <a:lnTo>
                    <a:pt x="2266" y="924"/>
                  </a:lnTo>
                  <a:lnTo>
                    <a:pt x="2266" y="924"/>
                  </a:lnTo>
                  <a:lnTo>
                    <a:pt x="2266" y="908"/>
                  </a:lnTo>
                  <a:lnTo>
                    <a:pt x="2268" y="898"/>
                  </a:lnTo>
                  <a:lnTo>
                    <a:pt x="2274" y="890"/>
                  </a:lnTo>
                  <a:lnTo>
                    <a:pt x="2274" y="890"/>
                  </a:lnTo>
                  <a:lnTo>
                    <a:pt x="2274" y="758"/>
                  </a:lnTo>
                  <a:lnTo>
                    <a:pt x="2274" y="758"/>
                  </a:lnTo>
                  <a:lnTo>
                    <a:pt x="2290" y="754"/>
                  </a:lnTo>
                  <a:lnTo>
                    <a:pt x="2306" y="752"/>
                  </a:lnTo>
                  <a:lnTo>
                    <a:pt x="2336" y="754"/>
                  </a:lnTo>
                  <a:lnTo>
                    <a:pt x="2336" y="754"/>
                  </a:lnTo>
                  <a:lnTo>
                    <a:pt x="2350" y="752"/>
                  </a:lnTo>
                  <a:lnTo>
                    <a:pt x="2356" y="750"/>
                  </a:lnTo>
                  <a:lnTo>
                    <a:pt x="2362" y="746"/>
                  </a:lnTo>
                  <a:lnTo>
                    <a:pt x="2362" y="746"/>
                  </a:lnTo>
                  <a:lnTo>
                    <a:pt x="2372" y="744"/>
                  </a:lnTo>
                  <a:lnTo>
                    <a:pt x="2372" y="744"/>
                  </a:lnTo>
                  <a:lnTo>
                    <a:pt x="2408" y="742"/>
                  </a:lnTo>
                  <a:lnTo>
                    <a:pt x="2442" y="742"/>
                  </a:lnTo>
                  <a:lnTo>
                    <a:pt x="2442" y="742"/>
                  </a:lnTo>
                  <a:lnTo>
                    <a:pt x="2458" y="744"/>
                  </a:lnTo>
                  <a:lnTo>
                    <a:pt x="2464" y="748"/>
                  </a:lnTo>
                  <a:lnTo>
                    <a:pt x="2468" y="752"/>
                  </a:lnTo>
                  <a:lnTo>
                    <a:pt x="2472" y="756"/>
                  </a:lnTo>
                  <a:lnTo>
                    <a:pt x="2476" y="762"/>
                  </a:lnTo>
                  <a:lnTo>
                    <a:pt x="2478" y="778"/>
                  </a:lnTo>
                  <a:lnTo>
                    <a:pt x="2478" y="778"/>
                  </a:lnTo>
                  <a:lnTo>
                    <a:pt x="2480" y="810"/>
                  </a:lnTo>
                  <a:lnTo>
                    <a:pt x="2478" y="842"/>
                  </a:lnTo>
                  <a:lnTo>
                    <a:pt x="2478" y="842"/>
                  </a:lnTo>
                  <a:lnTo>
                    <a:pt x="2478" y="984"/>
                  </a:lnTo>
                  <a:lnTo>
                    <a:pt x="2480" y="1126"/>
                  </a:lnTo>
                  <a:lnTo>
                    <a:pt x="2480" y="1126"/>
                  </a:lnTo>
                  <a:lnTo>
                    <a:pt x="2482" y="1136"/>
                  </a:lnTo>
                  <a:lnTo>
                    <a:pt x="2482" y="1136"/>
                  </a:lnTo>
                  <a:lnTo>
                    <a:pt x="2492" y="1140"/>
                  </a:lnTo>
                  <a:lnTo>
                    <a:pt x="2502" y="1142"/>
                  </a:lnTo>
                  <a:lnTo>
                    <a:pt x="2520" y="1140"/>
                  </a:lnTo>
                  <a:lnTo>
                    <a:pt x="2520" y="1140"/>
                  </a:lnTo>
                  <a:lnTo>
                    <a:pt x="2534" y="1144"/>
                  </a:lnTo>
                  <a:lnTo>
                    <a:pt x="2542" y="1148"/>
                  </a:lnTo>
                  <a:lnTo>
                    <a:pt x="2546" y="1152"/>
                  </a:lnTo>
                  <a:lnTo>
                    <a:pt x="2548" y="1158"/>
                  </a:lnTo>
                  <a:lnTo>
                    <a:pt x="2550" y="1170"/>
                  </a:lnTo>
                  <a:lnTo>
                    <a:pt x="2550" y="1170"/>
                  </a:lnTo>
                  <a:lnTo>
                    <a:pt x="2552" y="1180"/>
                  </a:lnTo>
                  <a:lnTo>
                    <a:pt x="2554" y="1190"/>
                  </a:lnTo>
                  <a:lnTo>
                    <a:pt x="2554" y="1190"/>
                  </a:lnTo>
                  <a:lnTo>
                    <a:pt x="2556" y="1194"/>
                  </a:lnTo>
                  <a:lnTo>
                    <a:pt x="2558" y="1196"/>
                  </a:lnTo>
                  <a:lnTo>
                    <a:pt x="2560" y="1198"/>
                  </a:lnTo>
                  <a:lnTo>
                    <a:pt x="2566" y="1198"/>
                  </a:lnTo>
                  <a:lnTo>
                    <a:pt x="2566" y="1198"/>
                  </a:lnTo>
                  <a:lnTo>
                    <a:pt x="2570" y="1198"/>
                  </a:lnTo>
                  <a:lnTo>
                    <a:pt x="2574" y="1196"/>
                  </a:lnTo>
                  <a:lnTo>
                    <a:pt x="2576" y="1194"/>
                  </a:lnTo>
                  <a:lnTo>
                    <a:pt x="2578" y="1190"/>
                  </a:lnTo>
                  <a:lnTo>
                    <a:pt x="2578" y="1190"/>
                  </a:lnTo>
                  <a:lnTo>
                    <a:pt x="2580" y="1176"/>
                  </a:lnTo>
                  <a:lnTo>
                    <a:pt x="2580" y="1164"/>
                  </a:lnTo>
                  <a:lnTo>
                    <a:pt x="2580" y="1164"/>
                  </a:lnTo>
                  <a:lnTo>
                    <a:pt x="2580" y="1054"/>
                  </a:lnTo>
                  <a:lnTo>
                    <a:pt x="2580" y="1054"/>
                  </a:lnTo>
                  <a:lnTo>
                    <a:pt x="2580" y="1042"/>
                  </a:lnTo>
                  <a:lnTo>
                    <a:pt x="2584" y="1030"/>
                  </a:lnTo>
                  <a:lnTo>
                    <a:pt x="2588" y="1024"/>
                  </a:lnTo>
                  <a:lnTo>
                    <a:pt x="2594" y="1022"/>
                  </a:lnTo>
                  <a:lnTo>
                    <a:pt x="2600" y="1018"/>
                  </a:lnTo>
                  <a:lnTo>
                    <a:pt x="2608" y="1018"/>
                  </a:lnTo>
                  <a:lnTo>
                    <a:pt x="2608" y="1018"/>
                  </a:lnTo>
                  <a:lnTo>
                    <a:pt x="2616" y="1016"/>
                  </a:lnTo>
                  <a:lnTo>
                    <a:pt x="2622" y="1014"/>
                  </a:lnTo>
                  <a:lnTo>
                    <a:pt x="2628" y="1012"/>
                  </a:lnTo>
                  <a:lnTo>
                    <a:pt x="2630" y="1008"/>
                  </a:lnTo>
                  <a:lnTo>
                    <a:pt x="2634" y="1002"/>
                  </a:lnTo>
                  <a:lnTo>
                    <a:pt x="2634" y="996"/>
                  </a:lnTo>
                  <a:lnTo>
                    <a:pt x="2636" y="982"/>
                  </a:lnTo>
                  <a:lnTo>
                    <a:pt x="2636" y="982"/>
                  </a:lnTo>
                  <a:lnTo>
                    <a:pt x="2636" y="756"/>
                  </a:lnTo>
                  <a:lnTo>
                    <a:pt x="2636" y="756"/>
                  </a:lnTo>
                  <a:lnTo>
                    <a:pt x="2634" y="724"/>
                  </a:lnTo>
                  <a:lnTo>
                    <a:pt x="2636" y="692"/>
                  </a:lnTo>
                  <a:lnTo>
                    <a:pt x="2636" y="692"/>
                  </a:lnTo>
                  <a:lnTo>
                    <a:pt x="2636" y="684"/>
                  </a:lnTo>
                  <a:lnTo>
                    <a:pt x="2638" y="676"/>
                  </a:lnTo>
                  <a:lnTo>
                    <a:pt x="2642" y="670"/>
                  </a:lnTo>
                  <a:lnTo>
                    <a:pt x="2644" y="668"/>
                  </a:lnTo>
                  <a:lnTo>
                    <a:pt x="2650" y="666"/>
                  </a:lnTo>
                  <a:lnTo>
                    <a:pt x="2650" y="666"/>
                  </a:lnTo>
                  <a:lnTo>
                    <a:pt x="2700" y="666"/>
                  </a:lnTo>
                  <a:lnTo>
                    <a:pt x="2700" y="666"/>
                  </a:lnTo>
                  <a:lnTo>
                    <a:pt x="2714" y="662"/>
                  </a:lnTo>
                  <a:lnTo>
                    <a:pt x="2728" y="658"/>
                  </a:lnTo>
                  <a:lnTo>
                    <a:pt x="2742" y="656"/>
                  </a:lnTo>
                  <a:lnTo>
                    <a:pt x="2758" y="656"/>
                  </a:lnTo>
                  <a:lnTo>
                    <a:pt x="2786" y="658"/>
                  </a:lnTo>
                  <a:lnTo>
                    <a:pt x="2814" y="662"/>
                  </a:lnTo>
                  <a:lnTo>
                    <a:pt x="2814" y="662"/>
                  </a:lnTo>
                  <a:lnTo>
                    <a:pt x="2820" y="664"/>
                  </a:lnTo>
                  <a:lnTo>
                    <a:pt x="2824" y="666"/>
                  </a:lnTo>
                  <a:lnTo>
                    <a:pt x="2828" y="670"/>
                  </a:lnTo>
                  <a:lnTo>
                    <a:pt x="2830" y="674"/>
                  </a:lnTo>
                  <a:lnTo>
                    <a:pt x="2832" y="686"/>
                  </a:lnTo>
                  <a:lnTo>
                    <a:pt x="2832" y="696"/>
                  </a:lnTo>
                  <a:lnTo>
                    <a:pt x="2832" y="696"/>
                  </a:lnTo>
                  <a:lnTo>
                    <a:pt x="2832" y="768"/>
                  </a:lnTo>
                  <a:lnTo>
                    <a:pt x="2832" y="838"/>
                  </a:lnTo>
                  <a:lnTo>
                    <a:pt x="2832" y="838"/>
                  </a:lnTo>
                  <a:lnTo>
                    <a:pt x="2832" y="982"/>
                  </a:lnTo>
                  <a:lnTo>
                    <a:pt x="2832" y="982"/>
                  </a:lnTo>
                  <a:lnTo>
                    <a:pt x="2832" y="992"/>
                  </a:lnTo>
                  <a:lnTo>
                    <a:pt x="2836" y="1000"/>
                  </a:lnTo>
                  <a:lnTo>
                    <a:pt x="2838" y="1004"/>
                  </a:lnTo>
                  <a:lnTo>
                    <a:pt x="2842" y="1006"/>
                  </a:lnTo>
                  <a:lnTo>
                    <a:pt x="2848" y="1008"/>
                  </a:lnTo>
                  <a:lnTo>
                    <a:pt x="2854" y="1006"/>
                  </a:lnTo>
                  <a:lnTo>
                    <a:pt x="2854" y="1006"/>
                  </a:lnTo>
                  <a:lnTo>
                    <a:pt x="2876" y="1004"/>
                  </a:lnTo>
                  <a:lnTo>
                    <a:pt x="2896" y="1002"/>
                  </a:lnTo>
                  <a:lnTo>
                    <a:pt x="2938" y="1000"/>
                  </a:lnTo>
                  <a:lnTo>
                    <a:pt x="2978" y="1002"/>
                  </a:lnTo>
                  <a:lnTo>
                    <a:pt x="3020" y="1004"/>
                  </a:lnTo>
                  <a:lnTo>
                    <a:pt x="3020" y="1004"/>
                  </a:lnTo>
                  <a:lnTo>
                    <a:pt x="3024" y="1006"/>
                  </a:lnTo>
                  <a:lnTo>
                    <a:pt x="3028" y="1008"/>
                  </a:lnTo>
                  <a:lnTo>
                    <a:pt x="3030" y="1016"/>
                  </a:lnTo>
                  <a:lnTo>
                    <a:pt x="3034" y="1024"/>
                  </a:lnTo>
                  <a:lnTo>
                    <a:pt x="3036" y="1028"/>
                  </a:lnTo>
                  <a:lnTo>
                    <a:pt x="3040" y="1030"/>
                  </a:lnTo>
                  <a:lnTo>
                    <a:pt x="3040" y="1030"/>
                  </a:lnTo>
                  <a:lnTo>
                    <a:pt x="3042" y="984"/>
                  </a:lnTo>
                  <a:lnTo>
                    <a:pt x="3044" y="940"/>
                  </a:lnTo>
                  <a:lnTo>
                    <a:pt x="3046" y="848"/>
                  </a:lnTo>
                  <a:lnTo>
                    <a:pt x="3046" y="848"/>
                  </a:lnTo>
                  <a:lnTo>
                    <a:pt x="3048" y="746"/>
                  </a:lnTo>
                  <a:lnTo>
                    <a:pt x="3050" y="644"/>
                  </a:lnTo>
                  <a:lnTo>
                    <a:pt x="3052" y="544"/>
                  </a:lnTo>
                  <a:lnTo>
                    <a:pt x="3050" y="442"/>
                  </a:lnTo>
                  <a:lnTo>
                    <a:pt x="3050" y="442"/>
                  </a:lnTo>
                  <a:lnTo>
                    <a:pt x="3050" y="434"/>
                  </a:lnTo>
                  <a:lnTo>
                    <a:pt x="3052" y="430"/>
                  </a:lnTo>
                  <a:lnTo>
                    <a:pt x="3054" y="426"/>
                  </a:lnTo>
                  <a:lnTo>
                    <a:pt x="3054" y="426"/>
                  </a:lnTo>
                  <a:lnTo>
                    <a:pt x="3136" y="426"/>
                  </a:lnTo>
                  <a:lnTo>
                    <a:pt x="3136" y="426"/>
                  </a:lnTo>
                  <a:lnTo>
                    <a:pt x="3138" y="428"/>
                  </a:lnTo>
                  <a:lnTo>
                    <a:pt x="3140" y="432"/>
                  </a:lnTo>
                  <a:lnTo>
                    <a:pt x="3140" y="432"/>
                  </a:lnTo>
                  <a:lnTo>
                    <a:pt x="3140" y="470"/>
                  </a:lnTo>
                  <a:lnTo>
                    <a:pt x="3142" y="506"/>
                  </a:lnTo>
                  <a:lnTo>
                    <a:pt x="3146" y="544"/>
                  </a:lnTo>
                  <a:lnTo>
                    <a:pt x="3146" y="580"/>
                  </a:lnTo>
                  <a:lnTo>
                    <a:pt x="3146" y="580"/>
                  </a:lnTo>
                  <a:lnTo>
                    <a:pt x="3146" y="602"/>
                  </a:lnTo>
                  <a:lnTo>
                    <a:pt x="3148" y="608"/>
                  </a:lnTo>
                  <a:lnTo>
                    <a:pt x="3150" y="614"/>
                  </a:lnTo>
                  <a:lnTo>
                    <a:pt x="3156" y="618"/>
                  </a:lnTo>
                  <a:lnTo>
                    <a:pt x="3162" y="620"/>
                  </a:lnTo>
                  <a:lnTo>
                    <a:pt x="3184" y="628"/>
                  </a:lnTo>
                  <a:lnTo>
                    <a:pt x="3184" y="628"/>
                  </a:lnTo>
                  <a:lnTo>
                    <a:pt x="3192" y="630"/>
                  </a:lnTo>
                  <a:lnTo>
                    <a:pt x="3200" y="632"/>
                  </a:lnTo>
                  <a:lnTo>
                    <a:pt x="3200" y="632"/>
                  </a:lnTo>
                  <a:lnTo>
                    <a:pt x="3278" y="632"/>
                  </a:lnTo>
                  <a:lnTo>
                    <a:pt x="3278" y="632"/>
                  </a:lnTo>
                  <a:lnTo>
                    <a:pt x="3286" y="632"/>
                  </a:lnTo>
                  <a:lnTo>
                    <a:pt x="3290" y="634"/>
                  </a:lnTo>
                  <a:lnTo>
                    <a:pt x="3294" y="640"/>
                  </a:lnTo>
                  <a:lnTo>
                    <a:pt x="3296" y="646"/>
                  </a:lnTo>
                  <a:lnTo>
                    <a:pt x="3296" y="646"/>
                  </a:lnTo>
                  <a:lnTo>
                    <a:pt x="3298" y="664"/>
                  </a:lnTo>
                  <a:lnTo>
                    <a:pt x="3298" y="680"/>
                  </a:lnTo>
                  <a:lnTo>
                    <a:pt x="3298" y="680"/>
                  </a:lnTo>
                  <a:lnTo>
                    <a:pt x="3298" y="1008"/>
                  </a:lnTo>
                  <a:lnTo>
                    <a:pt x="3298" y="1008"/>
                  </a:lnTo>
                  <a:lnTo>
                    <a:pt x="3298" y="1032"/>
                  </a:lnTo>
                  <a:lnTo>
                    <a:pt x="3300" y="1038"/>
                  </a:lnTo>
                  <a:lnTo>
                    <a:pt x="3304" y="1044"/>
                  </a:lnTo>
                  <a:lnTo>
                    <a:pt x="3308" y="1048"/>
                  </a:lnTo>
                  <a:lnTo>
                    <a:pt x="3316" y="1048"/>
                  </a:lnTo>
                  <a:lnTo>
                    <a:pt x="3338" y="1050"/>
                  </a:lnTo>
                  <a:lnTo>
                    <a:pt x="3338" y="1050"/>
                  </a:lnTo>
                  <a:lnTo>
                    <a:pt x="3358" y="1052"/>
                  </a:lnTo>
                  <a:lnTo>
                    <a:pt x="3366" y="1054"/>
                  </a:lnTo>
                  <a:lnTo>
                    <a:pt x="3370" y="1056"/>
                  </a:lnTo>
                  <a:lnTo>
                    <a:pt x="3374" y="1060"/>
                  </a:lnTo>
                  <a:lnTo>
                    <a:pt x="3378" y="1066"/>
                  </a:lnTo>
                  <a:lnTo>
                    <a:pt x="3384" y="1086"/>
                  </a:lnTo>
                  <a:lnTo>
                    <a:pt x="3384" y="1086"/>
                  </a:lnTo>
                  <a:lnTo>
                    <a:pt x="3386" y="1090"/>
                  </a:lnTo>
                  <a:lnTo>
                    <a:pt x="3390" y="1094"/>
                  </a:lnTo>
                  <a:lnTo>
                    <a:pt x="3390" y="1094"/>
                  </a:lnTo>
                  <a:lnTo>
                    <a:pt x="3400" y="1096"/>
                  </a:lnTo>
                  <a:lnTo>
                    <a:pt x="3408" y="1096"/>
                  </a:lnTo>
                  <a:lnTo>
                    <a:pt x="3426" y="1096"/>
                  </a:lnTo>
                  <a:lnTo>
                    <a:pt x="3426" y="1096"/>
                  </a:lnTo>
                  <a:lnTo>
                    <a:pt x="3442" y="1098"/>
                  </a:lnTo>
                  <a:lnTo>
                    <a:pt x="3448" y="1100"/>
                  </a:lnTo>
                  <a:lnTo>
                    <a:pt x="3452" y="1104"/>
                  </a:lnTo>
                  <a:lnTo>
                    <a:pt x="3456" y="1108"/>
                  </a:lnTo>
                  <a:lnTo>
                    <a:pt x="3458" y="1114"/>
                  </a:lnTo>
                  <a:lnTo>
                    <a:pt x="3460" y="1130"/>
                  </a:lnTo>
                  <a:lnTo>
                    <a:pt x="3460" y="1130"/>
                  </a:lnTo>
                  <a:lnTo>
                    <a:pt x="3460" y="1160"/>
                  </a:lnTo>
                  <a:lnTo>
                    <a:pt x="3462" y="1192"/>
                  </a:lnTo>
                  <a:lnTo>
                    <a:pt x="3462" y="1192"/>
                  </a:lnTo>
                  <a:lnTo>
                    <a:pt x="3464" y="1202"/>
                  </a:lnTo>
                  <a:lnTo>
                    <a:pt x="3468" y="1208"/>
                  </a:lnTo>
                  <a:lnTo>
                    <a:pt x="3474" y="1212"/>
                  </a:lnTo>
                  <a:lnTo>
                    <a:pt x="3484" y="1214"/>
                  </a:lnTo>
                  <a:lnTo>
                    <a:pt x="3484" y="1214"/>
                  </a:lnTo>
                  <a:lnTo>
                    <a:pt x="3492" y="1214"/>
                  </a:lnTo>
                  <a:lnTo>
                    <a:pt x="3492" y="1214"/>
                  </a:lnTo>
                  <a:lnTo>
                    <a:pt x="3518" y="1214"/>
                  </a:lnTo>
                  <a:lnTo>
                    <a:pt x="3526" y="1212"/>
                  </a:lnTo>
                  <a:lnTo>
                    <a:pt x="3532" y="1210"/>
                  </a:lnTo>
                  <a:lnTo>
                    <a:pt x="3536" y="1204"/>
                  </a:lnTo>
                  <a:lnTo>
                    <a:pt x="3538" y="1196"/>
                  </a:lnTo>
                  <a:lnTo>
                    <a:pt x="3538" y="1170"/>
                  </a:lnTo>
                  <a:lnTo>
                    <a:pt x="3538" y="1170"/>
                  </a:lnTo>
                  <a:lnTo>
                    <a:pt x="3538" y="884"/>
                  </a:lnTo>
                  <a:lnTo>
                    <a:pt x="3538" y="884"/>
                  </a:lnTo>
                  <a:lnTo>
                    <a:pt x="3540" y="860"/>
                  </a:lnTo>
                  <a:lnTo>
                    <a:pt x="3542" y="852"/>
                  </a:lnTo>
                  <a:lnTo>
                    <a:pt x="3546" y="846"/>
                  </a:lnTo>
                  <a:lnTo>
                    <a:pt x="3552" y="842"/>
                  </a:lnTo>
                  <a:lnTo>
                    <a:pt x="3560" y="840"/>
                  </a:lnTo>
                  <a:lnTo>
                    <a:pt x="3586" y="838"/>
                  </a:lnTo>
                  <a:lnTo>
                    <a:pt x="3586" y="838"/>
                  </a:lnTo>
                  <a:lnTo>
                    <a:pt x="3694" y="838"/>
                  </a:lnTo>
                  <a:lnTo>
                    <a:pt x="3694" y="838"/>
                  </a:lnTo>
                  <a:lnTo>
                    <a:pt x="3718" y="840"/>
                  </a:lnTo>
                  <a:lnTo>
                    <a:pt x="3726" y="842"/>
                  </a:lnTo>
                  <a:lnTo>
                    <a:pt x="3732" y="846"/>
                  </a:lnTo>
                  <a:lnTo>
                    <a:pt x="3736" y="850"/>
                  </a:lnTo>
                  <a:lnTo>
                    <a:pt x="3738" y="858"/>
                  </a:lnTo>
                  <a:lnTo>
                    <a:pt x="3740" y="882"/>
                  </a:lnTo>
                  <a:lnTo>
                    <a:pt x="3740" y="882"/>
                  </a:lnTo>
                  <a:lnTo>
                    <a:pt x="3740" y="900"/>
                  </a:lnTo>
                  <a:lnTo>
                    <a:pt x="3742" y="908"/>
                  </a:lnTo>
                  <a:lnTo>
                    <a:pt x="3748" y="916"/>
                  </a:lnTo>
                  <a:lnTo>
                    <a:pt x="3748" y="916"/>
                  </a:lnTo>
                  <a:lnTo>
                    <a:pt x="3772" y="926"/>
                  </a:lnTo>
                  <a:lnTo>
                    <a:pt x="3780" y="930"/>
                  </a:lnTo>
                  <a:lnTo>
                    <a:pt x="3786" y="936"/>
                  </a:lnTo>
                  <a:lnTo>
                    <a:pt x="3788" y="942"/>
                  </a:lnTo>
                  <a:lnTo>
                    <a:pt x="3790" y="952"/>
                  </a:lnTo>
                  <a:lnTo>
                    <a:pt x="3790" y="978"/>
                  </a:lnTo>
                  <a:lnTo>
                    <a:pt x="3790" y="978"/>
                  </a:lnTo>
                  <a:lnTo>
                    <a:pt x="3790" y="1024"/>
                  </a:lnTo>
                  <a:lnTo>
                    <a:pt x="3792" y="1050"/>
                  </a:lnTo>
                  <a:lnTo>
                    <a:pt x="3794" y="1076"/>
                  </a:lnTo>
                  <a:lnTo>
                    <a:pt x="3794" y="1076"/>
                  </a:lnTo>
                  <a:lnTo>
                    <a:pt x="3800" y="1066"/>
                  </a:lnTo>
                  <a:lnTo>
                    <a:pt x="3802" y="1058"/>
                  </a:lnTo>
                  <a:lnTo>
                    <a:pt x="3802" y="1044"/>
                  </a:lnTo>
                  <a:lnTo>
                    <a:pt x="3802" y="1044"/>
                  </a:lnTo>
                  <a:lnTo>
                    <a:pt x="3804" y="962"/>
                  </a:lnTo>
                  <a:lnTo>
                    <a:pt x="3802" y="880"/>
                  </a:lnTo>
                  <a:lnTo>
                    <a:pt x="3802" y="880"/>
                  </a:lnTo>
                  <a:lnTo>
                    <a:pt x="3802" y="870"/>
                  </a:lnTo>
                  <a:lnTo>
                    <a:pt x="3804" y="862"/>
                  </a:lnTo>
                  <a:lnTo>
                    <a:pt x="3806" y="854"/>
                  </a:lnTo>
                  <a:lnTo>
                    <a:pt x="3810" y="848"/>
                  </a:lnTo>
                  <a:lnTo>
                    <a:pt x="3816" y="842"/>
                  </a:lnTo>
                  <a:lnTo>
                    <a:pt x="3822" y="838"/>
                  </a:lnTo>
                  <a:lnTo>
                    <a:pt x="3838" y="830"/>
                  </a:lnTo>
                  <a:lnTo>
                    <a:pt x="3838" y="830"/>
                  </a:lnTo>
                  <a:lnTo>
                    <a:pt x="3916" y="806"/>
                  </a:lnTo>
                  <a:lnTo>
                    <a:pt x="3992" y="780"/>
                  </a:lnTo>
                  <a:lnTo>
                    <a:pt x="3992" y="780"/>
                  </a:lnTo>
                  <a:lnTo>
                    <a:pt x="4006" y="774"/>
                  </a:lnTo>
                  <a:lnTo>
                    <a:pt x="4020" y="768"/>
                  </a:lnTo>
                  <a:lnTo>
                    <a:pt x="4036" y="766"/>
                  </a:lnTo>
                  <a:lnTo>
                    <a:pt x="4042" y="764"/>
                  </a:lnTo>
                  <a:lnTo>
                    <a:pt x="4050" y="766"/>
                  </a:lnTo>
                  <a:lnTo>
                    <a:pt x="4050" y="766"/>
                  </a:lnTo>
                  <a:lnTo>
                    <a:pt x="4056" y="774"/>
                  </a:lnTo>
                  <a:lnTo>
                    <a:pt x="4060" y="782"/>
                  </a:lnTo>
                  <a:lnTo>
                    <a:pt x="4060" y="800"/>
                  </a:lnTo>
                  <a:lnTo>
                    <a:pt x="4060" y="800"/>
                  </a:lnTo>
                  <a:lnTo>
                    <a:pt x="4060" y="892"/>
                  </a:lnTo>
                  <a:lnTo>
                    <a:pt x="4060" y="892"/>
                  </a:lnTo>
                  <a:lnTo>
                    <a:pt x="4062" y="902"/>
                  </a:lnTo>
                  <a:lnTo>
                    <a:pt x="4064" y="912"/>
                  </a:lnTo>
                  <a:lnTo>
                    <a:pt x="4072" y="918"/>
                  </a:lnTo>
                  <a:lnTo>
                    <a:pt x="4080" y="924"/>
                  </a:lnTo>
                  <a:lnTo>
                    <a:pt x="4080" y="924"/>
                  </a:lnTo>
                  <a:lnTo>
                    <a:pt x="4096" y="932"/>
                  </a:lnTo>
                  <a:lnTo>
                    <a:pt x="4112" y="940"/>
                  </a:lnTo>
                  <a:lnTo>
                    <a:pt x="4128" y="944"/>
                  </a:lnTo>
                  <a:lnTo>
                    <a:pt x="4146" y="946"/>
                  </a:lnTo>
                  <a:lnTo>
                    <a:pt x="4146" y="946"/>
                  </a:lnTo>
                  <a:lnTo>
                    <a:pt x="4152" y="948"/>
                  </a:lnTo>
                  <a:lnTo>
                    <a:pt x="4158" y="950"/>
                  </a:lnTo>
                  <a:lnTo>
                    <a:pt x="4160" y="954"/>
                  </a:lnTo>
                  <a:lnTo>
                    <a:pt x="4164" y="960"/>
                  </a:lnTo>
                  <a:lnTo>
                    <a:pt x="4166" y="972"/>
                  </a:lnTo>
                  <a:lnTo>
                    <a:pt x="4170" y="982"/>
                  </a:lnTo>
                  <a:lnTo>
                    <a:pt x="4170" y="982"/>
                  </a:lnTo>
                  <a:lnTo>
                    <a:pt x="4178" y="974"/>
                  </a:lnTo>
                  <a:lnTo>
                    <a:pt x="4182" y="964"/>
                  </a:lnTo>
                  <a:lnTo>
                    <a:pt x="4184" y="954"/>
                  </a:lnTo>
                  <a:lnTo>
                    <a:pt x="4184" y="944"/>
                  </a:lnTo>
                  <a:lnTo>
                    <a:pt x="4184" y="944"/>
                  </a:lnTo>
                  <a:lnTo>
                    <a:pt x="4184" y="782"/>
                  </a:lnTo>
                  <a:lnTo>
                    <a:pt x="4184" y="782"/>
                  </a:lnTo>
                  <a:lnTo>
                    <a:pt x="4184" y="760"/>
                  </a:lnTo>
                  <a:lnTo>
                    <a:pt x="4188" y="750"/>
                  </a:lnTo>
                  <a:lnTo>
                    <a:pt x="4194" y="742"/>
                  </a:lnTo>
                  <a:lnTo>
                    <a:pt x="4194" y="742"/>
                  </a:lnTo>
                  <a:lnTo>
                    <a:pt x="4236" y="736"/>
                  </a:lnTo>
                  <a:lnTo>
                    <a:pt x="4278" y="734"/>
                  </a:lnTo>
                  <a:lnTo>
                    <a:pt x="4298" y="734"/>
                  </a:lnTo>
                  <a:lnTo>
                    <a:pt x="4320" y="736"/>
                  </a:lnTo>
                  <a:lnTo>
                    <a:pt x="4340" y="740"/>
                  </a:lnTo>
                  <a:lnTo>
                    <a:pt x="4360" y="744"/>
                  </a:lnTo>
                  <a:lnTo>
                    <a:pt x="4360" y="744"/>
                  </a:lnTo>
                  <a:lnTo>
                    <a:pt x="4370" y="744"/>
                  </a:lnTo>
                  <a:lnTo>
                    <a:pt x="4376" y="744"/>
                  </a:lnTo>
                  <a:lnTo>
                    <a:pt x="4382" y="746"/>
                  </a:lnTo>
                  <a:lnTo>
                    <a:pt x="4388" y="750"/>
                  </a:lnTo>
                  <a:lnTo>
                    <a:pt x="4390" y="756"/>
                  </a:lnTo>
                  <a:lnTo>
                    <a:pt x="4392" y="762"/>
                  </a:lnTo>
                  <a:lnTo>
                    <a:pt x="4394" y="778"/>
                  </a:lnTo>
                  <a:lnTo>
                    <a:pt x="4394" y="778"/>
                  </a:lnTo>
                  <a:lnTo>
                    <a:pt x="4394" y="830"/>
                  </a:lnTo>
                  <a:lnTo>
                    <a:pt x="4394" y="880"/>
                  </a:lnTo>
                  <a:lnTo>
                    <a:pt x="4394" y="980"/>
                  </a:lnTo>
                  <a:lnTo>
                    <a:pt x="4394" y="980"/>
                  </a:lnTo>
                  <a:lnTo>
                    <a:pt x="4398" y="986"/>
                  </a:lnTo>
                  <a:lnTo>
                    <a:pt x="4400" y="992"/>
                  </a:lnTo>
                  <a:lnTo>
                    <a:pt x="4402" y="1002"/>
                  </a:lnTo>
                  <a:lnTo>
                    <a:pt x="4402" y="1026"/>
                  </a:lnTo>
                  <a:lnTo>
                    <a:pt x="4402" y="1026"/>
                  </a:lnTo>
                  <a:lnTo>
                    <a:pt x="4402" y="1102"/>
                  </a:lnTo>
                  <a:lnTo>
                    <a:pt x="4402" y="1102"/>
                  </a:lnTo>
                  <a:lnTo>
                    <a:pt x="4402" y="1108"/>
                  </a:lnTo>
                  <a:lnTo>
                    <a:pt x="4404" y="1112"/>
                  </a:lnTo>
                  <a:lnTo>
                    <a:pt x="4406" y="1114"/>
                  </a:lnTo>
                  <a:lnTo>
                    <a:pt x="4408" y="1116"/>
                  </a:lnTo>
                  <a:lnTo>
                    <a:pt x="4416" y="1118"/>
                  </a:lnTo>
                  <a:lnTo>
                    <a:pt x="4424" y="1118"/>
                  </a:lnTo>
                  <a:lnTo>
                    <a:pt x="4424" y="1118"/>
                  </a:lnTo>
                  <a:lnTo>
                    <a:pt x="4444" y="1120"/>
                  </a:lnTo>
                  <a:lnTo>
                    <a:pt x="4454" y="1124"/>
                  </a:lnTo>
                  <a:lnTo>
                    <a:pt x="4462" y="1130"/>
                  </a:lnTo>
                  <a:lnTo>
                    <a:pt x="4462" y="1130"/>
                  </a:lnTo>
                  <a:lnTo>
                    <a:pt x="4474" y="1134"/>
                  </a:lnTo>
                  <a:lnTo>
                    <a:pt x="4480" y="1136"/>
                  </a:lnTo>
                  <a:lnTo>
                    <a:pt x="4486" y="1138"/>
                  </a:lnTo>
                  <a:lnTo>
                    <a:pt x="4492" y="1136"/>
                  </a:lnTo>
                  <a:lnTo>
                    <a:pt x="4496" y="1134"/>
                  </a:lnTo>
                  <a:lnTo>
                    <a:pt x="4500" y="1128"/>
                  </a:lnTo>
                  <a:lnTo>
                    <a:pt x="4504" y="1120"/>
                  </a:lnTo>
                  <a:lnTo>
                    <a:pt x="4504" y="1120"/>
                  </a:lnTo>
                  <a:lnTo>
                    <a:pt x="4504" y="1058"/>
                  </a:lnTo>
                  <a:lnTo>
                    <a:pt x="4504" y="1058"/>
                  </a:lnTo>
                  <a:lnTo>
                    <a:pt x="4504" y="1044"/>
                  </a:lnTo>
                  <a:lnTo>
                    <a:pt x="4508" y="1032"/>
                  </a:lnTo>
                  <a:lnTo>
                    <a:pt x="4510" y="1028"/>
                  </a:lnTo>
                  <a:lnTo>
                    <a:pt x="4514" y="1022"/>
                  </a:lnTo>
                  <a:lnTo>
                    <a:pt x="4520" y="1018"/>
                  </a:lnTo>
                  <a:lnTo>
                    <a:pt x="4528" y="1016"/>
                  </a:lnTo>
                  <a:lnTo>
                    <a:pt x="4528" y="1016"/>
                  </a:lnTo>
                  <a:lnTo>
                    <a:pt x="4532" y="1012"/>
                  </a:lnTo>
                  <a:lnTo>
                    <a:pt x="4536" y="1010"/>
                  </a:lnTo>
                  <a:lnTo>
                    <a:pt x="4540" y="1004"/>
                  </a:lnTo>
                  <a:lnTo>
                    <a:pt x="4542" y="1000"/>
                  </a:lnTo>
                  <a:lnTo>
                    <a:pt x="4542" y="990"/>
                  </a:lnTo>
                  <a:lnTo>
                    <a:pt x="4542" y="980"/>
                  </a:lnTo>
                  <a:lnTo>
                    <a:pt x="4542" y="980"/>
                  </a:lnTo>
                  <a:lnTo>
                    <a:pt x="4542" y="964"/>
                  </a:lnTo>
                  <a:lnTo>
                    <a:pt x="4544" y="950"/>
                  </a:lnTo>
                  <a:lnTo>
                    <a:pt x="4548" y="936"/>
                  </a:lnTo>
                  <a:lnTo>
                    <a:pt x="4552" y="928"/>
                  </a:lnTo>
                  <a:lnTo>
                    <a:pt x="4558" y="922"/>
                  </a:lnTo>
                  <a:lnTo>
                    <a:pt x="4558" y="922"/>
                  </a:lnTo>
                  <a:lnTo>
                    <a:pt x="4562" y="914"/>
                  </a:lnTo>
                  <a:lnTo>
                    <a:pt x="4564" y="904"/>
                  </a:lnTo>
                  <a:lnTo>
                    <a:pt x="4564" y="884"/>
                  </a:lnTo>
                  <a:lnTo>
                    <a:pt x="4564" y="884"/>
                  </a:lnTo>
                  <a:lnTo>
                    <a:pt x="4566" y="766"/>
                  </a:lnTo>
                  <a:lnTo>
                    <a:pt x="4564" y="646"/>
                  </a:lnTo>
                  <a:lnTo>
                    <a:pt x="4564" y="646"/>
                  </a:lnTo>
                  <a:lnTo>
                    <a:pt x="4564" y="628"/>
                  </a:lnTo>
                  <a:lnTo>
                    <a:pt x="4566" y="620"/>
                  </a:lnTo>
                  <a:lnTo>
                    <a:pt x="4568" y="610"/>
                  </a:lnTo>
                  <a:lnTo>
                    <a:pt x="4568" y="610"/>
                  </a:lnTo>
                  <a:lnTo>
                    <a:pt x="4570" y="604"/>
                  </a:lnTo>
                  <a:lnTo>
                    <a:pt x="4574" y="600"/>
                  </a:lnTo>
                  <a:lnTo>
                    <a:pt x="4578" y="598"/>
                  </a:lnTo>
                  <a:lnTo>
                    <a:pt x="4586" y="596"/>
                  </a:lnTo>
                  <a:lnTo>
                    <a:pt x="4586" y="596"/>
                  </a:lnTo>
                  <a:lnTo>
                    <a:pt x="4624" y="596"/>
                  </a:lnTo>
                  <a:lnTo>
                    <a:pt x="4660" y="594"/>
                  </a:lnTo>
                  <a:lnTo>
                    <a:pt x="4698" y="592"/>
                  </a:lnTo>
                  <a:lnTo>
                    <a:pt x="4736" y="592"/>
                  </a:lnTo>
                  <a:lnTo>
                    <a:pt x="4736" y="592"/>
                  </a:lnTo>
                  <a:lnTo>
                    <a:pt x="4748" y="592"/>
                  </a:lnTo>
                  <a:lnTo>
                    <a:pt x="4754" y="594"/>
                  </a:lnTo>
                  <a:lnTo>
                    <a:pt x="4760" y="598"/>
                  </a:lnTo>
                  <a:lnTo>
                    <a:pt x="4760" y="598"/>
                  </a:lnTo>
                  <a:lnTo>
                    <a:pt x="4764" y="606"/>
                  </a:lnTo>
                  <a:lnTo>
                    <a:pt x="4766" y="616"/>
                  </a:lnTo>
                  <a:lnTo>
                    <a:pt x="4766" y="636"/>
                  </a:lnTo>
                  <a:lnTo>
                    <a:pt x="4766" y="636"/>
                  </a:lnTo>
                  <a:lnTo>
                    <a:pt x="4766" y="948"/>
                  </a:lnTo>
                  <a:lnTo>
                    <a:pt x="4766" y="948"/>
                  </a:lnTo>
                  <a:lnTo>
                    <a:pt x="4768" y="974"/>
                  </a:lnTo>
                  <a:lnTo>
                    <a:pt x="4770" y="998"/>
                  </a:lnTo>
                  <a:lnTo>
                    <a:pt x="4770" y="998"/>
                  </a:lnTo>
                  <a:lnTo>
                    <a:pt x="4772" y="1008"/>
                  </a:lnTo>
                  <a:lnTo>
                    <a:pt x="4776" y="1012"/>
                  </a:lnTo>
                  <a:lnTo>
                    <a:pt x="4782" y="1014"/>
                  </a:lnTo>
                  <a:lnTo>
                    <a:pt x="4790" y="1014"/>
                  </a:lnTo>
                  <a:lnTo>
                    <a:pt x="4790" y="1014"/>
                  </a:lnTo>
                  <a:lnTo>
                    <a:pt x="4802" y="1006"/>
                  </a:lnTo>
                  <a:lnTo>
                    <a:pt x="4814" y="1002"/>
                  </a:lnTo>
                  <a:lnTo>
                    <a:pt x="4814" y="1002"/>
                  </a:lnTo>
                  <a:lnTo>
                    <a:pt x="4848" y="1000"/>
                  </a:lnTo>
                  <a:lnTo>
                    <a:pt x="4882" y="1000"/>
                  </a:lnTo>
                  <a:lnTo>
                    <a:pt x="4950" y="1000"/>
                  </a:lnTo>
                  <a:lnTo>
                    <a:pt x="4950" y="1000"/>
                  </a:lnTo>
                  <a:lnTo>
                    <a:pt x="4960" y="1002"/>
                  </a:lnTo>
                  <a:lnTo>
                    <a:pt x="4970" y="1004"/>
                  </a:lnTo>
                  <a:lnTo>
                    <a:pt x="4978" y="1010"/>
                  </a:lnTo>
                  <a:lnTo>
                    <a:pt x="4982" y="1020"/>
                  </a:lnTo>
                  <a:lnTo>
                    <a:pt x="4982" y="1020"/>
                  </a:lnTo>
                  <a:lnTo>
                    <a:pt x="4984" y="1026"/>
                  </a:lnTo>
                  <a:lnTo>
                    <a:pt x="4986" y="1030"/>
                  </a:lnTo>
                  <a:lnTo>
                    <a:pt x="4988" y="1034"/>
                  </a:lnTo>
                  <a:lnTo>
                    <a:pt x="4988" y="1034"/>
                  </a:lnTo>
                  <a:lnTo>
                    <a:pt x="4992" y="1020"/>
                  </a:lnTo>
                  <a:lnTo>
                    <a:pt x="4996" y="1014"/>
                  </a:lnTo>
                  <a:lnTo>
                    <a:pt x="5000" y="1008"/>
                  </a:lnTo>
                  <a:lnTo>
                    <a:pt x="5004" y="1004"/>
                  </a:lnTo>
                  <a:lnTo>
                    <a:pt x="5010" y="1002"/>
                  </a:lnTo>
                  <a:lnTo>
                    <a:pt x="5018" y="1000"/>
                  </a:lnTo>
                  <a:lnTo>
                    <a:pt x="5026" y="1000"/>
                  </a:lnTo>
                  <a:lnTo>
                    <a:pt x="5026" y="1000"/>
                  </a:lnTo>
                  <a:lnTo>
                    <a:pt x="5034" y="1002"/>
                  </a:lnTo>
                  <a:lnTo>
                    <a:pt x="5040" y="1004"/>
                  </a:lnTo>
                  <a:lnTo>
                    <a:pt x="5044" y="1010"/>
                  </a:lnTo>
                  <a:lnTo>
                    <a:pt x="5046" y="1016"/>
                  </a:lnTo>
                  <a:lnTo>
                    <a:pt x="5046" y="1016"/>
                  </a:lnTo>
                  <a:lnTo>
                    <a:pt x="5048" y="1090"/>
                  </a:lnTo>
                  <a:lnTo>
                    <a:pt x="5046" y="1126"/>
                  </a:lnTo>
                  <a:lnTo>
                    <a:pt x="5046" y="1144"/>
                  </a:lnTo>
                  <a:lnTo>
                    <a:pt x="5042" y="1162"/>
                  </a:lnTo>
                  <a:lnTo>
                    <a:pt x="5042" y="1162"/>
                  </a:lnTo>
                  <a:lnTo>
                    <a:pt x="5038" y="1170"/>
                  </a:lnTo>
                  <a:lnTo>
                    <a:pt x="5040" y="1174"/>
                  </a:lnTo>
                  <a:lnTo>
                    <a:pt x="5044" y="1174"/>
                  </a:lnTo>
                  <a:lnTo>
                    <a:pt x="5050" y="1176"/>
                  </a:lnTo>
                  <a:lnTo>
                    <a:pt x="5050" y="1176"/>
                  </a:lnTo>
                  <a:lnTo>
                    <a:pt x="5086" y="1174"/>
                  </a:lnTo>
                  <a:lnTo>
                    <a:pt x="5122" y="1174"/>
                  </a:lnTo>
                  <a:lnTo>
                    <a:pt x="5122" y="1174"/>
                  </a:lnTo>
                  <a:lnTo>
                    <a:pt x="5122" y="1172"/>
                  </a:lnTo>
                  <a:lnTo>
                    <a:pt x="5122" y="1172"/>
                  </a:lnTo>
                  <a:lnTo>
                    <a:pt x="5120" y="1170"/>
                  </a:lnTo>
                  <a:lnTo>
                    <a:pt x="5122" y="1172"/>
                  </a:lnTo>
                  <a:lnTo>
                    <a:pt x="5122" y="1172"/>
                  </a:lnTo>
                  <a:lnTo>
                    <a:pt x="5122" y="1174"/>
                  </a:lnTo>
                  <a:lnTo>
                    <a:pt x="5120" y="1174"/>
                  </a:lnTo>
                  <a:lnTo>
                    <a:pt x="5120" y="1174"/>
                  </a:lnTo>
                  <a:lnTo>
                    <a:pt x="5052" y="1174"/>
                  </a:lnTo>
                  <a:lnTo>
                    <a:pt x="5052" y="1174"/>
                  </a:lnTo>
                  <a:lnTo>
                    <a:pt x="5048" y="1174"/>
                  </a:lnTo>
                  <a:lnTo>
                    <a:pt x="5042" y="1174"/>
                  </a:lnTo>
                  <a:lnTo>
                    <a:pt x="5042" y="1174"/>
                  </a:lnTo>
                  <a:lnTo>
                    <a:pt x="5040" y="1172"/>
                  </a:lnTo>
                  <a:lnTo>
                    <a:pt x="5040" y="1164"/>
                  </a:lnTo>
                  <a:lnTo>
                    <a:pt x="5040" y="1164"/>
                  </a:lnTo>
                  <a:lnTo>
                    <a:pt x="5048" y="1160"/>
                  </a:lnTo>
                  <a:lnTo>
                    <a:pt x="5056" y="1158"/>
                  </a:lnTo>
                  <a:lnTo>
                    <a:pt x="5072" y="1158"/>
                  </a:lnTo>
                  <a:lnTo>
                    <a:pt x="5090" y="1158"/>
                  </a:lnTo>
                  <a:lnTo>
                    <a:pt x="5106" y="1158"/>
                  </a:lnTo>
                  <a:lnTo>
                    <a:pt x="5106" y="1158"/>
                  </a:lnTo>
                  <a:lnTo>
                    <a:pt x="5116" y="1158"/>
                  </a:lnTo>
                  <a:lnTo>
                    <a:pt x="5124" y="1156"/>
                  </a:lnTo>
                  <a:lnTo>
                    <a:pt x="5132" y="1152"/>
                  </a:lnTo>
                  <a:lnTo>
                    <a:pt x="5134" y="1150"/>
                  </a:lnTo>
                  <a:lnTo>
                    <a:pt x="5136" y="1144"/>
                  </a:lnTo>
                  <a:lnTo>
                    <a:pt x="5136" y="1144"/>
                  </a:lnTo>
                  <a:lnTo>
                    <a:pt x="5138" y="1118"/>
                  </a:lnTo>
                  <a:lnTo>
                    <a:pt x="5138" y="1090"/>
                  </a:lnTo>
                  <a:lnTo>
                    <a:pt x="5138" y="1090"/>
                  </a:lnTo>
                  <a:lnTo>
                    <a:pt x="5136" y="964"/>
                  </a:lnTo>
                  <a:lnTo>
                    <a:pt x="5136" y="836"/>
                  </a:lnTo>
                  <a:lnTo>
                    <a:pt x="5136" y="836"/>
                  </a:lnTo>
                  <a:lnTo>
                    <a:pt x="5138" y="824"/>
                  </a:lnTo>
                  <a:lnTo>
                    <a:pt x="5140" y="812"/>
                  </a:lnTo>
                  <a:lnTo>
                    <a:pt x="5140" y="812"/>
                  </a:lnTo>
                  <a:lnTo>
                    <a:pt x="5144" y="808"/>
                  </a:lnTo>
                  <a:lnTo>
                    <a:pt x="5146" y="804"/>
                  </a:lnTo>
                  <a:lnTo>
                    <a:pt x="5146" y="804"/>
                  </a:lnTo>
                  <a:lnTo>
                    <a:pt x="5164" y="800"/>
                  </a:lnTo>
                  <a:lnTo>
                    <a:pt x="5182" y="798"/>
                  </a:lnTo>
                  <a:lnTo>
                    <a:pt x="5216" y="800"/>
                  </a:lnTo>
                  <a:lnTo>
                    <a:pt x="5216" y="800"/>
                  </a:lnTo>
                  <a:lnTo>
                    <a:pt x="5222" y="800"/>
                  </a:lnTo>
                  <a:lnTo>
                    <a:pt x="5228" y="802"/>
                  </a:lnTo>
                  <a:lnTo>
                    <a:pt x="5232" y="806"/>
                  </a:lnTo>
                  <a:lnTo>
                    <a:pt x="5236" y="810"/>
                  </a:lnTo>
                  <a:lnTo>
                    <a:pt x="5238" y="820"/>
                  </a:lnTo>
                  <a:lnTo>
                    <a:pt x="5240" y="832"/>
                  </a:lnTo>
                  <a:lnTo>
                    <a:pt x="5240" y="832"/>
                  </a:lnTo>
                  <a:lnTo>
                    <a:pt x="5238" y="884"/>
                  </a:lnTo>
                  <a:lnTo>
                    <a:pt x="5238" y="938"/>
                  </a:lnTo>
                  <a:lnTo>
                    <a:pt x="5238" y="1044"/>
                  </a:lnTo>
                  <a:lnTo>
                    <a:pt x="5238" y="1044"/>
                  </a:lnTo>
                  <a:lnTo>
                    <a:pt x="5238" y="1052"/>
                  </a:lnTo>
                  <a:lnTo>
                    <a:pt x="5238" y="1052"/>
                  </a:lnTo>
                  <a:lnTo>
                    <a:pt x="5244" y="1056"/>
                  </a:lnTo>
                  <a:lnTo>
                    <a:pt x="5250" y="1058"/>
                  </a:lnTo>
                  <a:lnTo>
                    <a:pt x="5264" y="1058"/>
                  </a:lnTo>
                  <a:lnTo>
                    <a:pt x="5278" y="1056"/>
                  </a:lnTo>
                  <a:lnTo>
                    <a:pt x="5290" y="1056"/>
                  </a:lnTo>
                  <a:lnTo>
                    <a:pt x="5290" y="1056"/>
                  </a:lnTo>
                  <a:lnTo>
                    <a:pt x="5300" y="1056"/>
                  </a:lnTo>
                  <a:lnTo>
                    <a:pt x="5300" y="1056"/>
                  </a:lnTo>
                  <a:lnTo>
                    <a:pt x="5316" y="1058"/>
                  </a:lnTo>
                  <a:lnTo>
                    <a:pt x="5324" y="1060"/>
                  </a:lnTo>
                  <a:lnTo>
                    <a:pt x="5332" y="1064"/>
                  </a:lnTo>
                  <a:lnTo>
                    <a:pt x="5332" y="1064"/>
                  </a:lnTo>
                  <a:lnTo>
                    <a:pt x="5336" y="1070"/>
                  </a:lnTo>
                  <a:lnTo>
                    <a:pt x="5338" y="1078"/>
                  </a:lnTo>
                  <a:lnTo>
                    <a:pt x="5340" y="1092"/>
                  </a:lnTo>
                  <a:lnTo>
                    <a:pt x="5340" y="1092"/>
                  </a:lnTo>
                  <a:lnTo>
                    <a:pt x="5344" y="1100"/>
                  </a:lnTo>
                  <a:lnTo>
                    <a:pt x="5344" y="1100"/>
                  </a:lnTo>
                  <a:lnTo>
                    <a:pt x="5350" y="1102"/>
                  </a:lnTo>
                  <a:lnTo>
                    <a:pt x="5358" y="1102"/>
                  </a:lnTo>
                  <a:lnTo>
                    <a:pt x="5372" y="1102"/>
                  </a:lnTo>
                  <a:lnTo>
                    <a:pt x="5372" y="1102"/>
                  </a:lnTo>
                  <a:lnTo>
                    <a:pt x="5392" y="1104"/>
                  </a:lnTo>
                  <a:lnTo>
                    <a:pt x="5400" y="1106"/>
                  </a:lnTo>
                  <a:lnTo>
                    <a:pt x="5404" y="1108"/>
                  </a:lnTo>
                  <a:lnTo>
                    <a:pt x="5406" y="1112"/>
                  </a:lnTo>
                  <a:lnTo>
                    <a:pt x="5410" y="1120"/>
                  </a:lnTo>
                  <a:lnTo>
                    <a:pt x="5412" y="1140"/>
                  </a:lnTo>
                  <a:lnTo>
                    <a:pt x="5412" y="1140"/>
                  </a:lnTo>
                  <a:lnTo>
                    <a:pt x="5412" y="1146"/>
                  </a:lnTo>
                  <a:lnTo>
                    <a:pt x="5414" y="1150"/>
                  </a:lnTo>
                  <a:lnTo>
                    <a:pt x="5414" y="1150"/>
                  </a:lnTo>
                  <a:lnTo>
                    <a:pt x="5432" y="1154"/>
                  </a:lnTo>
                  <a:lnTo>
                    <a:pt x="5448" y="1154"/>
                  </a:lnTo>
                  <a:lnTo>
                    <a:pt x="5466" y="1152"/>
                  </a:lnTo>
                  <a:lnTo>
                    <a:pt x="5482" y="1148"/>
                  </a:lnTo>
                  <a:lnTo>
                    <a:pt x="5482" y="1148"/>
                  </a:lnTo>
                  <a:lnTo>
                    <a:pt x="5484" y="1144"/>
                  </a:lnTo>
                  <a:lnTo>
                    <a:pt x="5486" y="1138"/>
                  </a:lnTo>
                  <a:lnTo>
                    <a:pt x="5486" y="1138"/>
                  </a:lnTo>
                  <a:lnTo>
                    <a:pt x="5486" y="1096"/>
                  </a:lnTo>
                  <a:lnTo>
                    <a:pt x="5486" y="1054"/>
                  </a:lnTo>
                  <a:lnTo>
                    <a:pt x="5486" y="1054"/>
                  </a:lnTo>
                  <a:lnTo>
                    <a:pt x="5488" y="1036"/>
                  </a:lnTo>
                  <a:lnTo>
                    <a:pt x="5490" y="1030"/>
                  </a:lnTo>
                  <a:lnTo>
                    <a:pt x="5492" y="1026"/>
                  </a:lnTo>
                  <a:lnTo>
                    <a:pt x="5498" y="1022"/>
                  </a:lnTo>
                  <a:lnTo>
                    <a:pt x="5504" y="1020"/>
                  </a:lnTo>
                  <a:lnTo>
                    <a:pt x="5522" y="1018"/>
                  </a:lnTo>
                  <a:lnTo>
                    <a:pt x="5522" y="1018"/>
                  </a:lnTo>
                  <a:lnTo>
                    <a:pt x="5536" y="1018"/>
                  </a:lnTo>
                  <a:lnTo>
                    <a:pt x="5542" y="1016"/>
                  </a:lnTo>
                  <a:lnTo>
                    <a:pt x="5548" y="1014"/>
                  </a:lnTo>
                  <a:lnTo>
                    <a:pt x="5548" y="1014"/>
                  </a:lnTo>
                  <a:lnTo>
                    <a:pt x="5550" y="1006"/>
                  </a:lnTo>
                  <a:lnTo>
                    <a:pt x="5552" y="1000"/>
                  </a:lnTo>
                  <a:lnTo>
                    <a:pt x="5552" y="1000"/>
                  </a:lnTo>
                  <a:lnTo>
                    <a:pt x="5552" y="994"/>
                  </a:lnTo>
                  <a:lnTo>
                    <a:pt x="5552" y="994"/>
                  </a:lnTo>
                  <a:lnTo>
                    <a:pt x="5552" y="970"/>
                  </a:lnTo>
                  <a:lnTo>
                    <a:pt x="5554" y="952"/>
                  </a:lnTo>
                  <a:lnTo>
                    <a:pt x="5556" y="938"/>
                  </a:lnTo>
                  <a:lnTo>
                    <a:pt x="5562" y="930"/>
                  </a:lnTo>
                  <a:lnTo>
                    <a:pt x="5570" y="924"/>
                  </a:lnTo>
                  <a:lnTo>
                    <a:pt x="5584" y="922"/>
                  </a:lnTo>
                  <a:lnTo>
                    <a:pt x="5602" y="922"/>
                  </a:lnTo>
                  <a:lnTo>
                    <a:pt x="5628" y="922"/>
                  </a:lnTo>
                  <a:lnTo>
                    <a:pt x="5628" y="922"/>
                  </a:lnTo>
                  <a:lnTo>
                    <a:pt x="5664" y="920"/>
                  </a:lnTo>
                  <a:lnTo>
                    <a:pt x="5674" y="920"/>
                  </a:lnTo>
                  <a:lnTo>
                    <a:pt x="5682" y="922"/>
                  </a:lnTo>
                  <a:lnTo>
                    <a:pt x="5692" y="926"/>
                  </a:lnTo>
                  <a:lnTo>
                    <a:pt x="5700" y="930"/>
                  </a:lnTo>
                  <a:lnTo>
                    <a:pt x="5700" y="930"/>
                  </a:lnTo>
                  <a:lnTo>
                    <a:pt x="5706" y="938"/>
                  </a:lnTo>
                  <a:lnTo>
                    <a:pt x="5706" y="944"/>
                  </a:lnTo>
                  <a:lnTo>
                    <a:pt x="5706" y="960"/>
                  </a:lnTo>
                  <a:lnTo>
                    <a:pt x="5706" y="960"/>
                  </a:lnTo>
                  <a:lnTo>
                    <a:pt x="5706" y="1222"/>
                  </a:lnTo>
                  <a:lnTo>
                    <a:pt x="5708" y="1484"/>
                  </a:lnTo>
                  <a:lnTo>
                    <a:pt x="5708" y="1484"/>
                  </a:lnTo>
                  <a:lnTo>
                    <a:pt x="5706" y="1502"/>
                  </a:lnTo>
                  <a:lnTo>
                    <a:pt x="5704" y="1508"/>
                  </a:lnTo>
                  <a:lnTo>
                    <a:pt x="5700" y="1512"/>
                  </a:lnTo>
                  <a:lnTo>
                    <a:pt x="5696" y="1516"/>
                  </a:lnTo>
                  <a:lnTo>
                    <a:pt x="5690" y="1518"/>
                  </a:lnTo>
                  <a:lnTo>
                    <a:pt x="5672" y="1518"/>
                  </a:lnTo>
                  <a:lnTo>
                    <a:pt x="5672" y="1518"/>
                  </a:lnTo>
                  <a:lnTo>
                    <a:pt x="66" y="1518"/>
                  </a:lnTo>
                  <a:lnTo>
                    <a:pt x="66" y="1518"/>
                  </a:lnTo>
                  <a:lnTo>
                    <a:pt x="30" y="1520"/>
                  </a:lnTo>
                  <a:lnTo>
                    <a:pt x="30" y="152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6"/>
            <p:cNvSpPr>
              <a:spLocks/>
            </p:cNvSpPr>
            <p:nvPr/>
          </p:nvSpPr>
          <p:spPr bwMode="auto">
            <a:xfrm>
              <a:off x="6086475" y="1827743"/>
              <a:ext cx="6105525" cy="1622688"/>
            </a:xfrm>
            <a:custGeom>
              <a:avLst/>
              <a:gdLst/>
              <a:ahLst/>
              <a:cxnLst>
                <a:cxn ang="0">
                  <a:pos x="8" y="1016"/>
                </a:cxn>
                <a:cxn ang="0">
                  <a:pos x="202" y="972"/>
                </a:cxn>
                <a:cxn ang="0">
                  <a:pos x="310" y="876"/>
                </a:cxn>
                <a:cxn ang="0">
                  <a:pos x="454" y="1052"/>
                </a:cxn>
                <a:cxn ang="0">
                  <a:pos x="558" y="1106"/>
                </a:cxn>
                <a:cxn ang="0">
                  <a:pos x="630" y="1242"/>
                </a:cxn>
                <a:cxn ang="0">
                  <a:pos x="606" y="604"/>
                </a:cxn>
                <a:cxn ang="0">
                  <a:pos x="650" y="410"/>
                </a:cxn>
                <a:cxn ang="0">
                  <a:pos x="682" y="374"/>
                </a:cxn>
                <a:cxn ang="0">
                  <a:pos x="742" y="590"/>
                </a:cxn>
                <a:cxn ang="0">
                  <a:pos x="716" y="1002"/>
                </a:cxn>
                <a:cxn ang="0">
                  <a:pos x="742" y="960"/>
                </a:cxn>
                <a:cxn ang="0">
                  <a:pos x="820" y="964"/>
                </a:cxn>
                <a:cxn ang="0">
                  <a:pos x="960" y="1084"/>
                </a:cxn>
                <a:cxn ang="0">
                  <a:pos x="1076" y="1048"/>
                </a:cxn>
                <a:cxn ang="0">
                  <a:pos x="1148" y="772"/>
                </a:cxn>
                <a:cxn ang="0">
                  <a:pos x="1218" y="870"/>
                </a:cxn>
                <a:cxn ang="0">
                  <a:pos x="1334" y="932"/>
                </a:cxn>
                <a:cxn ang="0">
                  <a:pos x="1490" y="970"/>
                </a:cxn>
                <a:cxn ang="0">
                  <a:pos x="1534" y="1074"/>
                </a:cxn>
                <a:cxn ang="0">
                  <a:pos x="1628" y="856"/>
                </a:cxn>
                <a:cxn ang="0">
                  <a:pos x="1738" y="624"/>
                </a:cxn>
                <a:cxn ang="0">
                  <a:pos x="1844" y="586"/>
                </a:cxn>
                <a:cxn ang="0">
                  <a:pos x="1862" y="1038"/>
                </a:cxn>
                <a:cxn ang="0">
                  <a:pos x="2130" y="782"/>
                </a:cxn>
                <a:cxn ang="0">
                  <a:pos x="2246" y="960"/>
                </a:cxn>
                <a:cxn ang="0">
                  <a:pos x="2258" y="1042"/>
                </a:cxn>
                <a:cxn ang="0">
                  <a:pos x="2356" y="750"/>
                </a:cxn>
                <a:cxn ang="0">
                  <a:pos x="2478" y="984"/>
                </a:cxn>
                <a:cxn ang="0">
                  <a:pos x="2556" y="1194"/>
                </a:cxn>
                <a:cxn ang="0">
                  <a:pos x="2594" y="1022"/>
                </a:cxn>
                <a:cxn ang="0">
                  <a:pos x="2638" y="676"/>
                </a:cxn>
                <a:cxn ang="0">
                  <a:pos x="2832" y="686"/>
                </a:cxn>
                <a:cxn ang="0">
                  <a:pos x="2978" y="1002"/>
                </a:cxn>
                <a:cxn ang="0">
                  <a:pos x="3050" y="442"/>
                </a:cxn>
                <a:cxn ang="0">
                  <a:pos x="3156" y="618"/>
                </a:cxn>
                <a:cxn ang="0">
                  <a:pos x="3298" y="1008"/>
                </a:cxn>
                <a:cxn ang="0">
                  <a:pos x="3400" y="1096"/>
                </a:cxn>
                <a:cxn ang="0">
                  <a:pos x="3484" y="1214"/>
                </a:cxn>
                <a:cxn ang="0">
                  <a:pos x="3586" y="838"/>
                </a:cxn>
                <a:cxn ang="0">
                  <a:pos x="3790" y="952"/>
                </a:cxn>
                <a:cxn ang="0">
                  <a:pos x="3816" y="842"/>
                </a:cxn>
                <a:cxn ang="0">
                  <a:pos x="4060" y="892"/>
                </a:cxn>
                <a:cxn ang="0">
                  <a:pos x="4178" y="974"/>
                </a:cxn>
                <a:cxn ang="0">
                  <a:pos x="4370" y="744"/>
                </a:cxn>
                <a:cxn ang="0">
                  <a:pos x="4402" y="1102"/>
                </a:cxn>
                <a:cxn ang="0">
                  <a:pos x="4504" y="1120"/>
                </a:cxn>
                <a:cxn ang="0">
                  <a:pos x="4542" y="964"/>
                </a:cxn>
                <a:cxn ang="0">
                  <a:pos x="4574" y="600"/>
                </a:cxn>
                <a:cxn ang="0">
                  <a:pos x="4766" y="948"/>
                </a:cxn>
                <a:cxn ang="0">
                  <a:pos x="4978" y="1010"/>
                </a:cxn>
                <a:cxn ang="0">
                  <a:pos x="5046" y="1016"/>
                </a:cxn>
                <a:cxn ang="0">
                  <a:pos x="5122" y="1172"/>
                </a:cxn>
                <a:cxn ang="0">
                  <a:pos x="5106" y="1158"/>
                </a:cxn>
                <a:cxn ang="0">
                  <a:pos x="5146" y="804"/>
                </a:cxn>
                <a:cxn ang="0">
                  <a:pos x="5244" y="1056"/>
                </a:cxn>
                <a:cxn ang="0">
                  <a:pos x="5350" y="1102"/>
                </a:cxn>
                <a:cxn ang="0">
                  <a:pos x="5482" y="1148"/>
                </a:cxn>
                <a:cxn ang="0">
                  <a:pos x="5550" y="1006"/>
                </a:cxn>
                <a:cxn ang="0">
                  <a:pos x="5700" y="930"/>
                </a:cxn>
                <a:cxn ang="0">
                  <a:pos x="30" y="1520"/>
                </a:cxn>
              </a:cxnLst>
              <a:rect l="0" t="0" r="r" b="b"/>
              <a:pathLst>
                <a:path w="5708" h="1520">
                  <a:moveTo>
                    <a:pt x="30" y="1520"/>
                  </a:moveTo>
                  <a:lnTo>
                    <a:pt x="30" y="1520"/>
                  </a:lnTo>
                  <a:lnTo>
                    <a:pt x="16" y="1518"/>
                  </a:lnTo>
                  <a:lnTo>
                    <a:pt x="10" y="1516"/>
                  </a:lnTo>
                  <a:lnTo>
                    <a:pt x="6" y="1514"/>
                  </a:lnTo>
                  <a:lnTo>
                    <a:pt x="4" y="1508"/>
                  </a:lnTo>
                  <a:lnTo>
                    <a:pt x="2" y="1502"/>
                  </a:lnTo>
                  <a:lnTo>
                    <a:pt x="0" y="1488"/>
                  </a:lnTo>
                  <a:lnTo>
                    <a:pt x="0" y="1488"/>
                  </a:lnTo>
                  <a:lnTo>
                    <a:pt x="2" y="1298"/>
                  </a:lnTo>
                  <a:lnTo>
                    <a:pt x="2" y="1110"/>
                  </a:lnTo>
                  <a:lnTo>
                    <a:pt x="2" y="1110"/>
                  </a:lnTo>
                  <a:lnTo>
                    <a:pt x="4" y="1092"/>
                  </a:lnTo>
                  <a:lnTo>
                    <a:pt x="4" y="1072"/>
                  </a:lnTo>
                  <a:lnTo>
                    <a:pt x="4" y="1034"/>
                  </a:lnTo>
                  <a:lnTo>
                    <a:pt x="4" y="1034"/>
                  </a:lnTo>
                  <a:lnTo>
                    <a:pt x="4" y="1020"/>
                  </a:lnTo>
                  <a:lnTo>
                    <a:pt x="8" y="1016"/>
                  </a:lnTo>
                  <a:lnTo>
                    <a:pt x="10" y="1014"/>
                  </a:lnTo>
                  <a:lnTo>
                    <a:pt x="14" y="1012"/>
                  </a:lnTo>
                  <a:lnTo>
                    <a:pt x="14" y="1012"/>
                  </a:lnTo>
                  <a:lnTo>
                    <a:pt x="38" y="1008"/>
                  </a:lnTo>
                  <a:lnTo>
                    <a:pt x="64" y="1004"/>
                  </a:lnTo>
                  <a:lnTo>
                    <a:pt x="94" y="1004"/>
                  </a:lnTo>
                  <a:lnTo>
                    <a:pt x="122" y="1006"/>
                  </a:lnTo>
                  <a:lnTo>
                    <a:pt x="150" y="1008"/>
                  </a:lnTo>
                  <a:lnTo>
                    <a:pt x="174" y="1012"/>
                  </a:lnTo>
                  <a:lnTo>
                    <a:pt x="192" y="1018"/>
                  </a:lnTo>
                  <a:lnTo>
                    <a:pt x="200" y="1020"/>
                  </a:lnTo>
                  <a:lnTo>
                    <a:pt x="204" y="1024"/>
                  </a:lnTo>
                  <a:lnTo>
                    <a:pt x="204" y="1024"/>
                  </a:lnTo>
                  <a:lnTo>
                    <a:pt x="204" y="1016"/>
                  </a:lnTo>
                  <a:lnTo>
                    <a:pt x="204" y="1006"/>
                  </a:lnTo>
                  <a:lnTo>
                    <a:pt x="202" y="990"/>
                  </a:lnTo>
                  <a:lnTo>
                    <a:pt x="202" y="980"/>
                  </a:lnTo>
                  <a:lnTo>
                    <a:pt x="202" y="972"/>
                  </a:lnTo>
                  <a:lnTo>
                    <a:pt x="206" y="964"/>
                  </a:lnTo>
                  <a:lnTo>
                    <a:pt x="214" y="956"/>
                  </a:lnTo>
                  <a:lnTo>
                    <a:pt x="214" y="956"/>
                  </a:lnTo>
                  <a:lnTo>
                    <a:pt x="234" y="956"/>
                  </a:lnTo>
                  <a:lnTo>
                    <a:pt x="254" y="956"/>
                  </a:lnTo>
                  <a:lnTo>
                    <a:pt x="274" y="956"/>
                  </a:lnTo>
                  <a:lnTo>
                    <a:pt x="296" y="952"/>
                  </a:lnTo>
                  <a:lnTo>
                    <a:pt x="296" y="952"/>
                  </a:lnTo>
                  <a:lnTo>
                    <a:pt x="300" y="946"/>
                  </a:lnTo>
                  <a:lnTo>
                    <a:pt x="300" y="946"/>
                  </a:lnTo>
                  <a:lnTo>
                    <a:pt x="302" y="938"/>
                  </a:lnTo>
                  <a:lnTo>
                    <a:pt x="302" y="930"/>
                  </a:lnTo>
                  <a:lnTo>
                    <a:pt x="302" y="914"/>
                  </a:lnTo>
                  <a:lnTo>
                    <a:pt x="304" y="900"/>
                  </a:lnTo>
                  <a:lnTo>
                    <a:pt x="306" y="892"/>
                  </a:lnTo>
                  <a:lnTo>
                    <a:pt x="310" y="886"/>
                  </a:lnTo>
                  <a:lnTo>
                    <a:pt x="310" y="886"/>
                  </a:lnTo>
                  <a:lnTo>
                    <a:pt x="310" y="876"/>
                  </a:lnTo>
                  <a:lnTo>
                    <a:pt x="310" y="876"/>
                  </a:lnTo>
                  <a:lnTo>
                    <a:pt x="328" y="874"/>
                  </a:lnTo>
                  <a:lnTo>
                    <a:pt x="344" y="872"/>
                  </a:lnTo>
                  <a:lnTo>
                    <a:pt x="376" y="864"/>
                  </a:lnTo>
                  <a:lnTo>
                    <a:pt x="392" y="862"/>
                  </a:lnTo>
                  <a:lnTo>
                    <a:pt x="408" y="860"/>
                  </a:lnTo>
                  <a:lnTo>
                    <a:pt x="424" y="862"/>
                  </a:lnTo>
                  <a:lnTo>
                    <a:pt x="440" y="864"/>
                  </a:lnTo>
                  <a:lnTo>
                    <a:pt x="440" y="864"/>
                  </a:lnTo>
                  <a:lnTo>
                    <a:pt x="446" y="868"/>
                  </a:lnTo>
                  <a:lnTo>
                    <a:pt x="448" y="872"/>
                  </a:lnTo>
                  <a:lnTo>
                    <a:pt x="452" y="882"/>
                  </a:lnTo>
                  <a:lnTo>
                    <a:pt x="454" y="892"/>
                  </a:lnTo>
                  <a:lnTo>
                    <a:pt x="454" y="902"/>
                  </a:lnTo>
                  <a:lnTo>
                    <a:pt x="454" y="902"/>
                  </a:lnTo>
                  <a:lnTo>
                    <a:pt x="454" y="1044"/>
                  </a:lnTo>
                  <a:lnTo>
                    <a:pt x="454" y="1044"/>
                  </a:lnTo>
                  <a:lnTo>
                    <a:pt x="454" y="1052"/>
                  </a:lnTo>
                  <a:lnTo>
                    <a:pt x="456" y="1058"/>
                  </a:lnTo>
                  <a:lnTo>
                    <a:pt x="456" y="1058"/>
                  </a:lnTo>
                  <a:lnTo>
                    <a:pt x="462" y="1060"/>
                  </a:lnTo>
                  <a:lnTo>
                    <a:pt x="468" y="1062"/>
                  </a:lnTo>
                  <a:lnTo>
                    <a:pt x="482" y="1064"/>
                  </a:lnTo>
                  <a:lnTo>
                    <a:pt x="508" y="1062"/>
                  </a:lnTo>
                  <a:lnTo>
                    <a:pt x="508" y="1062"/>
                  </a:lnTo>
                  <a:lnTo>
                    <a:pt x="520" y="1064"/>
                  </a:lnTo>
                  <a:lnTo>
                    <a:pt x="532" y="1068"/>
                  </a:lnTo>
                  <a:lnTo>
                    <a:pt x="536" y="1070"/>
                  </a:lnTo>
                  <a:lnTo>
                    <a:pt x="538" y="1076"/>
                  </a:lnTo>
                  <a:lnTo>
                    <a:pt x="542" y="1082"/>
                  </a:lnTo>
                  <a:lnTo>
                    <a:pt x="542" y="1088"/>
                  </a:lnTo>
                  <a:lnTo>
                    <a:pt x="542" y="1088"/>
                  </a:lnTo>
                  <a:lnTo>
                    <a:pt x="544" y="1094"/>
                  </a:lnTo>
                  <a:lnTo>
                    <a:pt x="546" y="1098"/>
                  </a:lnTo>
                  <a:lnTo>
                    <a:pt x="550" y="1104"/>
                  </a:lnTo>
                  <a:lnTo>
                    <a:pt x="558" y="1106"/>
                  </a:lnTo>
                  <a:lnTo>
                    <a:pt x="568" y="1108"/>
                  </a:lnTo>
                  <a:lnTo>
                    <a:pt x="568" y="1108"/>
                  </a:lnTo>
                  <a:lnTo>
                    <a:pt x="588" y="1110"/>
                  </a:lnTo>
                  <a:lnTo>
                    <a:pt x="596" y="1112"/>
                  </a:lnTo>
                  <a:lnTo>
                    <a:pt x="600" y="1116"/>
                  </a:lnTo>
                  <a:lnTo>
                    <a:pt x="604" y="1120"/>
                  </a:lnTo>
                  <a:lnTo>
                    <a:pt x="606" y="1128"/>
                  </a:lnTo>
                  <a:lnTo>
                    <a:pt x="608" y="1148"/>
                  </a:lnTo>
                  <a:lnTo>
                    <a:pt x="608" y="1148"/>
                  </a:lnTo>
                  <a:lnTo>
                    <a:pt x="610" y="1184"/>
                  </a:lnTo>
                  <a:lnTo>
                    <a:pt x="610" y="1222"/>
                  </a:lnTo>
                  <a:lnTo>
                    <a:pt x="610" y="1222"/>
                  </a:lnTo>
                  <a:lnTo>
                    <a:pt x="610" y="1230"/>
                  </a:lnTo>
                  <a:lnTo>
                    <a:pt x="612" y="1238"/>
                  </a:lnTo>
                  <a:lnTo>
                    <a:pt x="618" y="1242"/>
                  </a:lnTo>
                  <a:lnTo>
                    <a:pt x="626" y="1242"/>
                  </a:lnTo>
                  <a:lnTo>
                    <a:pt x="626" y="1242"/>
                  </a:lnTo>
                  <a:lnTo>
                    <a:pt x="630" y="1242"/>
                  </a:lnTo>
                  <a:lnTo>
                    <a:pt x="630" y="1240"/>
                  </a:lnTo>
                  <a:lnTo>
                    <a:pt x="626" y="1238"/>
                  </a:lnTo>
                  <a:lnTo>
                    <a:pt x="626" y="1236"/>
                  </a:lnTo>
                  <a:lnTo>
                    <a:pt x="626" y="1236"/>
                  </a:lnTo>
                  <a:lnTo>
                    <a:pt x="632" y="1160"/>
                  </a:lnTo>
                  <a:lnTo>
                    <a:pt x="632" y="1086"/>
                  </a:lnTo>
                  <a:lnTo>
                    <a:pt x="632" y="1012"/>
                  </a:lnTo>
                  <a:lnTo>
                    <a:pt x="634" y="938"/>
                  </a:lnTo>
                  <a:lnTo>
                    <a:pt x="634" y="938"/>
                  </a:lnTo>
                  <a:lnTo>
                    <a:pt x="638" y="836"/>
                  </a:lnTo>
                  <a:lnTo>
                    <a:pt x="638" y="786"/>
                  </a:lnTo>
                  <a:lnTo>
                    <a:pt x="638" y="734"/>
                  </a:lnTo>
                  <a:lnTo>
                    <a:pt x="638" y="734"/>
                  </a:lnTo>
                  <a:lnTo>
                    <a:pt x="634" y="702"/>
                  </a:lnTo>
                  <a:lnTo>
                    <a:pt x="628" y="668"/>
                  </a:lnTo>
                  <a:lnTo>
                    <a:pt x="618" y="636"/>
                  </a:lnTo>
                  <a:lnTo>
                    <a:pt x="606" y="604"/>
                  </a:lnTo>
                  <a:lnTo>
                    <a:pt x="606" y="604"/>
                  </a:lnTo>
                  <a:lnTo>
                    <a:pt x="596" y="584"/>
                  </a:lnTo>
                  <a:lnTo>
                    <a:pt x="592" y="574"/>
                  </a:lnTo>
                  <a:lnTo>
                    <a:pt x="590" y="562"/>
                  </a:lnTo>
                  <a:lnTo>
                    <a:pt x="590" y="562"/>
                  </a:lnTo>
                  <a:lnTo>
                    <a:pt x="590" y="550"/>
                  </a:lnTo>
                  <a:lnTo>
                    <a:pt x="590" y="544"/>
                  </a:lnTo>
                  <a:lnTo>
                    <a:pt x="594" y="538"/>
                  </a:lnTo>
                  <a:lnTo>
                    <a:pt x="594" y="538"/>
                  </a:lnTo>
                  <a:lnTo>
                    <a:pt x="604" y="528"/>
                  </a:lnTo>
                  <a:lnTo>
                    <a:pt x="612" y="518"/>
                  </a:lnTo>
                  <a:lnTo>
                    <a:pt x="624" y="494"/>
                  </a:lnTo>
                  <a:lnTo>
                    <a:pt x="634" y="470"/>
                  </a:lnTo>
                  <a:lnTo>
                    <a:pt x="644" y="446"/>
                  </a:lnTo>
                  <a:lnTo>
                    <a:pt x="644" y="446"/>
                  </a:lnTo>
                  <a:lnTo>
                    <a:pt x="648" y="438"/>
                  </a:lnTo>
                  <a:lnTo>
                    <a:pt x="650" y="428"/>
                  </a:lnTo>
                  <a:lnTo>
                    <a:pt x="650" y="410"/>
                  </a:lnTo>
                  <a:lnTo>
                    <a:pt x="650" y="410"/>
                  </a:lnTo>
                  <a:lnTo>
                    <a:pt x="650" y="240"/>
                  </a:lnTo>
                  <a:lnTo>
                    <a:pt x="650" y="240"/>
                  </a:lnTo>
                  <a:lnTo>
                    <a:pt x="650" y="222"/>
                  </a:lnTo>
                  <a:lnTo>
                    <a:pt x="652" y="214"/>
                  </a:lnTo>
                  <a:lnTo>
                    <a:pt x="658" y="206"/>
                  </a:lnTo>
                  <a:lnTo>
                    <a:pt x="658" y="206"/>
                  </a:lnTo>
                  <a:lnTo>
                    <a:pt x="654" y="192"/>
                  </a:lnTo>
                  <a:lnTo>
                    <a:pt x="656" y="180"/>
                  </a:lnTo>
                  <a:lnTo>
                    <a:pt x="658" y="166"/>
                  </a:lnTo>
                  <a:lnTo>
                    <a:pt x="658" y="154"/>
                  </a:lnTo>
                  <a:lnTo>
                    <a:pt x="658" y="154"/>
                  </a:lnTo>
                  <a:lnTo>
                    <a:pt x="658" y="76"/>
                  </a:lnTo>
                  <a:lnTo>
                    <a:pt x="658" y="0"/>
                  </a:lnTo>
                  <a:lnTo>
                    <a:pt x="658" y="0"/>
                  </a:lnTo>
                  <a:lnTo>
                    <a:pt x="668" y="0"/>
                  </a:lnTo>
                  <a:lnTo>
                    <a:pt x="668" y="0"/>
                  </a:lnTo>
                  <a:lnTo>
                    <a:pt x="682" y="374"/>
                  </a:lnTo>
                  <a:lnTo>
                    <a:pt x="682" y="374"/>
                  </a:lnTo>
                  <a:lnTo>
                    <a:pt x="684" y="396"/>
                  </a:lnTo>
                  <a:lnTo>
                    <a:pt x="688" y="416"/>
                  </a:lnTo>
                  <a:lnTo>
                    <a:pt x="694" y="436"/>
                  </a:lnTo>
                  <a:lnTo>
                    <a:pt x="702" y="456"/>
                  </a:lnTo>
                  <a:lnTo>
                    <a:pt x="710" y="474"/>
                  </a:lnTo>
                  <a:lnTo>
                    <a:pt x="722" y="492"/>
                  </a:lnTo>
                  <a:lnTo>
                    <a:pt x="734" y="510"/>
                  </a:lnTo>
                  <a:lnTo>
                    <a:pt x="748" y="526"/>
                  </a:lnTo>
                  <a:lnTo>
                    <a:pt x="748" y="526"/>
                  </a:lnTo>
                  <a:lnTo>
                    <a:pt x="752" y="532"/>
                  </a:lnTo>
                  <a:lnTo>
                    <a:pt x="756" y="540"/>
                  </a:lnTo>
                  <a:lnTo>
                    <a:pt x="758" y="548"/>
                  </a:lnTo>
                  <a:lnTo>
                    <a:pt x="758" y="556"/>
                  </a:lnTo>
                  <a:lnTo>
                    <a:pt x="756" y="564"/>
                  </a:lnTo>
                  <a:lnTo>
                    <a:pt x="752" y="572"/>
                  </a:lnTo>
                  <a:lnTo>
                    <a:pt x="748" y="582"/>
                  </a:lnTo>
                  <a:lnTo>
                    <a:pt x="742" y="590"/>
                  </a:lnTo>
                  <a:lnTo>
                    <a:pt x="742" y="590"/>
                  </a:lnTo>
                  <a:lnTo>
                    <a:pt x="732" y="600"/>
                  </a:lnTo>
                  <a:lnTo>
                    <a:pt x="728" y="612"/>
                  </a:lnTo>
                  <a:lnTo>
                    <a:pt x="720" y="638"/>
                  </a:lnTo>
                  <a:lnTo>
                    <a:pt x="720" y="638"/>
                  </a:lnTo>
                  <a:lnTo>
                    <a:pt x="716" y="658"/>
                  </a:lnTo>
                  <a:lnTo>
                    <a:pt x="712" y="678"/>
                  </a:lnTo>
                  <a:lnTo>
                    <a:pt x="708" y="716"/>
                  </a:lnTo>
                  <a:lnTo>
                    <a:pt x="708" y="754"/>
                  </a:lnTo>
                  <a:lnTo>
                    <a:pt x="710" y="792"/>
                  </a:lnTo>
                  <a:lnTo>
                    <a:pt x="716" y="870"/>
                  </a:lnTo>
                  <a:lnTo>
                    <a:pt x="718" y="908"/>
                  </a:lnTo>
                  <a:lnTo>
                    <a:pt x="716" y="948"/>
                  </a:lnTo>
                  <a:lnTo>
                    <a:pt x="716" y="948"/>
                  </a:lnTo>
                  <a:lnTo>
                    <a:pt x="716" y="964"/>
                  </a:lnTo>
                  <a:lnTo>
                    <a:pt x="714" y="980"/>
                  </a:lnTo>
                  <a:lnTo>
                    <a:pt x="714" y="980"/>
                  </a:lnTo>
                  <a:lnTo>
                    <a:pt x="714" y="992"/>
                  </a:lnTo>
                  <a:lnTo>
                    <a:pt x="716" y="1002"/>
                  </a:lnTo>
                  <a:lnTo>
                    <a:pt x="718" y="1022"/>
                  </a:lnTo>
                  <a:lnTo>
                    <a:pt x="718" y="1022"/>
                  </a:lnTo>
                  <a:lnTo>
                    <a:pt x="718" y="1026"/>
                  </a:lnTo>
                  <a:lnTo>
                    <a:pt x="720" y="1028"/>
                  </a:lnTo>
                  <a:lnTo>
                    <a:pt x="722" y="1028"/>
                  </a:lnTo>
                  <a:lnTo>
                    <a:pt x="720" y="1028"/>
                  </a:lnTo>
                  <a:lnTo>
                    <a:pt x="720" y="1028"/>
                  </a:lnTo>
                  <a:lnTo>
                    <a:pt x="720" y="1028"/>
                  </a:lnTo>
                  <a:lnTo>
                    <a:pt x="718" y="1026"/>
                  </a:lnTo>
                  <a:lnTo>
                    <a:pt x="718" y="1026"/>
                  </a:lnTo>
                  <a:lnTo>
                    <a:pt x="714" y="1002"/>
                  </a:lnTo>
                  <a:lnTo>
                    <a:pt x="714" y="990"/>
                  </a:lnTo>
                  <a:lnTo>
                    <a:pt x="716" y="978"/>
                  </a:lnTo>
                  <a:lnTo>
                    <a:pt x="716" y="978"/>
                  </a:lnTo>
                  <a:lnTo>
                    <a:pt x="720" y="970"/>
                  </a:lnTo>
                  <a:lnTo>
                    <a:pt x="726" y="966"/>
                  </a:lnTo>
                  <a:lnTo>
                    <a:pt x="742" y="960"/>
                  </a:lnTo>
                  <a:lnTo>
                    <a:pt x="742" y="960"/>
                  </a:lnTo>
                  <a:lnTo>
                    <a:pt x="748" y="956"/>
                  </a:lnTo>
                  <a:lnTo>
                    <a:pt x="750" y="954"/>
                  </a:lnTo>
                  <a:lnTo>
                    <a:pt x="752" y="950"/>
                  </a:lnTo>
                  <a:lnTo>
                    <a:pt x="752" y="950"/>
                  </a:lnTo>
                  <a:lnTo>
                    <a:pt x="752" y="942"/>
                  </a:lnTo>
                  <a:lnTo>
                    <a:pt x="752" y="942"/>
                  </a:lnTo>
                  <a:lnTo>
                    <a:pt x="754" y="930"/>
                  </a:lnTo>
                  <a:lnTo>
                    <a:pt x="758" y="922"/>
                  </a:lnTo>
                  <a:lnTo>
                    <a:pt x="764" y="916"/>
                  </a:lnTo>
                  <a:lnTo>
                    <a:pt x="770" y="912"/>
                  </a:lnTo>
                  <a:lnTo>
                    <a:pt x="776" y="912"/>
                  </a:lnTo>
                  <a:lnTo>
                    <a:pt x="784" y="914"/>
                  </a:lnTo>
                  <a:lnTo>
                    <a:pt x="794" y="918"/>
                  </a:lnTo>
                  <a:lnTo>
                    <a:pt x="804" y="926"/>
                  </a:lnTo>
                  <a:lnTo>
                    <a:pt x="804" y="926"/>
                  </a:lnTo>
                  <a:lnTo>
                    <a:pt x="804" y="958"/>
                  </a:lnTo>
                  <a:lnTo>
                    <a:pt x="804" y="958"/>
                  </a:lnTo>
                  <a:lnTo>
                    <a:pt x="820" y="964"/>
                  </a:lnTo>
                  <a:lnTo>
                    <a:pt x="836" y="966"/>
                  </a:lnTo>
                  <a:lnTo>
                    <a:pt x="852" y="966"/>
                  </a:lnTo>
                  <a:lnTo>
                    <a:pt x="870" y="964"/>
                  </a:lnTo>
                  <a:lnTo>
                    <a:pt x="870" y="964"/>
                  </a:lnTo>
                  <a:lnTo>
                    <a:pt x="898" y="962"/>
                  </a:lnTo>
                  <a:lnTo>
                    <a:pt x="928" y="962"/>
                  </a:lnTo>
                  <a:lnTo>
                    <a:pt x="928" y="962"/>
                  </a:lnTo>
                  <a:lnTo>
                    <a:pt x="940" y="964"/>
                  </a:lnTo>
                  <a:lnTo>
                    <a:pt x="946" y="966"/>
                  </a:lnTo>
                  <a:lnTo>
                    <a:pt x="950" y="970"/>
                  </a:lnTo>
                  <a:lnTo>
                    <a:pt x="954" y="974"/>
                  </a:lnTo>
                  <a:lnTo>
                    <a:pt x="956" y="980"/>
                  </a:lnTo>
                  <a:lnTo>
                    <a:pt x="958" y="992"/>
                  </a:lnTo>
                  <a:lnTo>
                    <a:pt x="958" y="992"/>
                  </a:lnTo>
                  <a:lnTo>
                    <a:pt x="958" y="1054"/>
                  </a:lnTo>
                  <a:lnTo>
                    <a:pt x="958" y="1054"/>
                  </a:lnTo>
                  <a:lnTo>
                    <a:pt x="960" y="1078"/>
                  </a:lnTo>
                  <a:lnTo>
                    <a:pt x="960" y="1084"/>
                  </a:lnTo>
                  <a:lnTo>
                    <a:pt x="964" y="1090"/>
                  </a:lnTo>
                  <a:lnTo>
                    <a:pt x="968" y="1092"/>
                  </a:lnTo>
                  <a:lnTo>
                    <a:pt x="976" y="1094"/>
                  </a:lnTo>
                  <a:lnTo>
                    <a:pt x="998" y="1096"/>
                  </a:lnTo>
                  <a:lnTo>
                    <a:pt x="998" y="1096"/>
                  </a:lnTo>
                  <a:lnTo>
                    <a:pt x="1006" y="1096"/>
                  </a:lnTo>
                  <a:lnTo>
                    <a:pt x="1006" y="1096"/>
                  </a:lnTo>
                  <a:lnTo>
                    <a:pt x="1022" y="1096"/>
                  </a:lnTo>
                  <a:lnTo>
                    <a:pt x="1040" y="1098"/>
                  </a:lnTo>
                  <a:lnTo>
                    <a:pt x="1054" y="1096"/>
                  </a:lnTo>
                  <a:lnTo>
                    <a:pt x="1062" y="1094"/>
                  </a:lnTo>
                  <a:lnTo>
                    <a:pt x="1068" y="1090"/>
                  </a:lnTo>
                  <a:lnTo>
                    <a:pt x="1068" y="1090"/>
                  </a:lnTo>
                  <a:lnTo>
                    <a:pt x="1074" y="1084"/>
                  </a:lnTo>
                  <a:lnTo>
                    <a:pt x="1076" y="1078"/>
                  </a:lnTo>
                  <a:lnTo>
                    <a:pt x="1078" y="1072"/>
                  </a:lnTo>
                  <a:lnTo>
                    <a:pt x="1078" y="1064"/>
                  </a:lnTo>
                  <a:lnTo>
                    <a:pt x="1076" y="1048"/>
                  </a:lnTo>
                  <a:lnTo>
                    <a:pt x="1076" y="1032"/>
                  </a:lnTo>
                  <a:lnTo>
                    <a:pt x="1076" y="1032"/>
                  </a:lnTo>
                  <a:lnTo>
                    <a:pt x="1080" y="1020"/>
                  </a:lnTo>
                  <a:lnTo>
                    <a:pt x="1082" y="1014"/>
                  </a:lnTo>
                  <a:lnTo>
                    <a:pt x="1086" y="1010"/>
                  </a:lnTo>
                  <a:lnTo>
                    <a:pt x="1086" y="1010"/>
                  </a:lnTo>
                  <a:lnTo>
                    <a:pt x="1088" y="1006"/>
                  </a:lnTo>
                  <a:lnTo>
                    <a:pt x="1094" y="1006"/>
                  </a:lnTo>
                  <a:lnTo>
                    <a:pt x="1094" y="1006"/>
                  </a:lnTo>
                  <a:lnTo>
                    <a:pt x="1100" y="1004"/>
                  </a:lnTo>
                  <a:lnTo>
                    <a:pt x="1108" y="1006"/>
                  </a:lnTo>
                  <a:lnTo>
                    <a:pt x="1122" y="1008"/>
                  </a:lnTo>
                  <a:lnTo>
                    <a:pt x="1130" y="1008"/>
                  </a:lnTo>
                  <a:lnTo>
                    <a:pt x="1136" y="1006"/>
                  </a:lnTo>
                  <a:lnTo>
                    <a:pt x="1142" y="1002"/>
                  </a:lnTo>
                  <a:lnTo>
                    <a:pt x="1148" y="996"/>
                  </a:lnTo>
                  <a:lnTo>
                    <a:pt x="1148" y="996"/>
                  </a:lnTo>
                  <a:lnTo>
                    <a:pt x="1148" y="772"/>
                  </a:lnTo>
                  <a:lnTo>
                    <a:pt x="1148" y="772"/>
                  </a:lnTo>
                  <a:lnTo>
                    <a:pt x="1148" y="750"/>
                  </a:lnTo>
                  <a:lnTo>
                    <a:pt x="1150" y="738"/>
                  </a:lnTo>
                  <a:lnTo>
                    <a:pt x="1156" y="728"/>
                  </a:lnTo>
                  <a:lnTo>
                    <a:pt x="1156" y="728"/>
                  </a:lnTo>
                  <a:lnTo>
                    <a:pt x="1166" y="722"/>
                  </a:lnTo>
                  <a:lnTo>
                    <a:pt x="1178" y="720"/>
                  </a:lnTo>
                  <a:lnTo>
                    <a:pt x="1190" y="722"/>
                  </a:lnTo>
                  <a:lnTo>
                    <a:pt x="1202" y="724"/>
                  </a:lnTo>
                  <a:lnTo>
                    <a:pt x="1202" y="724"/>
                  </a:lnTo>
                  <a:lnTo>
                    <a:pt x="1206" y="728"/>
                  </a:lnTo>
                  <a:lnTo>
                    <a:pt x="1210" y="732"/>
                  </a:lnTo>
                  <a:lnTo>
                    <a:pt x="1214" y="742"/>
                  </a:lnTo>
                  <a:lnTo>
                    <a:pt x="1216" y="752"/>
                  </a:lnTo>
                  <a:lnTo>
                    <a:pt x="1216" y="764"/>
                  </a:lnTo>
                  <a:lnTo>
                    <a:pt x="1216" y="764"/>
                  </a:lnTo>
                  <a:lnTo>
                    <a:pt x="1216" y="816"/>
                  </a:lnTo>
                  <a:lnTo>
                    <a:pt x="1218" y="870"/>
                  </a:lnTo>
                  <a:lnTo>
                    <a:pt x="1218" y="870"/>
                  </a:lnTo>
                  <a:lnTo>
                    <a:pt x="1218" y="880"/>
                  </a:lnTo>
                  <a:lnTo>
                    <a:pt x="1220" y="884"/>
                  </a:lnTo>
                  <a:lnTo>
                    <a:pt x="1224" y="888"/>
                  </a:lnTo>
                  <a:lnTo>
                    <a:pt x="1224" y="888"/>
                  </a:lnTo>
                  <a:lnTo>
                    <a:pt x="1254" y="890"/>
                  </a:lnTo>
                  <a:lnTo>
                    <a:pt x="1284" y="888"/>
                  </a:lnTo>
                  <a:lnTo>
                    <a:pt x="1284" y="888"/>
                  </a:lnTo>
                  <a:lnTo>
                    <a:pt x="1300" y="890"/>
                  </a:lnTo>
                  <a:lnTo>
                    <a:pt x="1308" y="892"/>
                  </a:lnTo>
                  <a:lnTo>
                    <a:pt x="1312" y="896"/>
                  </a:lnTo>
                  <a:lnTo>
                    <a:pt x="1318" y="900"/>
                  </a:lnTo>
                  <a:lnTo>
                    <a:pt x="1320" y="906"/>
                  </a:lnTo>
                  <a:lnTo>
                    <a:pt x="1322" y="914"/>
                  </a:lnTo>
                  <a:lnTo>
                    <a:pt x="1324" y="922"/>
                  </a:lnTo>
                  <a:lnTo>
                    <a:pt x="1324" y="922"/>
                  </a:lnTo>
                  <a:lnTo>
                    <a:pt x="1328" y="928"/>
                  </a:lnTo>
                  <a:lnTo>
                    <a:pt x="1334" y="932"/>
                  </a:lnTo>
                  <a:lnTo>
                    <a:pt x="1340" y="934"/>
                  </a:lnTo>
                  <a:lnTo>
                    <a:pt x="1346" y="934"/>
                  </a:lnTo>
                  <a:lnTo>
                    <a:pt x="1360" y="934"/>
                  </a:lnTo>
                  <a:lnTo>
                    <a:pt x="1366" y="932"/>
                  </a:lnTo>
                  <a:lnTo>
                    <a:pt x="1372" y="934"/>
                  </a:lnTo>
                  <a:lnTo>
                    <a:pt x="1372" y="934"/>
                  </a:lnTo>
                  <a:lnTo>
                    <a:pt x="1394" y="934"/>
                  </a:lnTo>
                  <a:lnTo>
                    <a:pt x="1394" y="934"/>
                  </a:lnTo>
                  <a:lnTo>
                    <a:pt x="1458" y="934"/>
                  </a:lnTo>
                  <a:lnTo>
                    <a:pt x="1458" y="934"/>
                  </a:lnTo>
                  <a:lnTo>
                    <a:pt x="1468" y="934"/>
                  </a:lnTo>
                  <a:lnTo>
                    <a:pt x="1468" y="934"/>
                  </a:lnTo>
                  <a:lnTo>
                    <a:pt x="1476" y="936"/>
                  </a:lnTo>
                  <a:lnTo>
                    <a:pt x="1480" y="938"/>
                  </a:lnTo>
                  <a:lnTo>
                    <a:pt x="1484" y="942"/>
                  </a:lnTo>
                  <a:lnTo>
                    <a:pt x="1488" y="948"/>
                  </a:lnTo>
                  <a:lnTo>
                    <a:pt x="1490" y="958"/>
                  </a:lnTo>
                  <a:lnTo>
                    <a:pt x="1490" y="970"/>
                  </a:lnTo>
                  <a:lnTo>
                    <a:pt x="1490" y="970"/>
                  </a:lnTo>
                  <a:lnTo>
                    <a:pt x="1492" y="1084"/>
                  </a:lnTo>
                  <a:lnTo>
                    <a:pt x="1492" y="1084"/>
                  </a:lnTo>
                  <a:lnTo>
                    <a:pt x="1492" y="1098"/>
                  </a:lnTo>
                  <a:lnTo>
                    <a:pt x="1496" y="1104"/>
                  </a:lnTo>
                  <a:lnTo>
                    <a:pt x="1500" y="1110"/>
                  </a:lnTo>
                  <a:lnTo>
                    <a:pt x="1500" y="1110"/>
                  </a:lnTo>
                  <a:lnTo>
                    <a:pt x="1506" y="1112"/>
                  </a:lnTo>
                  <a:lnTo>
                    <a:pt x="1510" y="1112"/>
                  </a:lnTo>
                  <a:lnTo>
                    <a:pt x="1516" y="1112"/>
                  </a:lnTo>
                  <a:lnTo>
                    <a:pt x="1520" y="1110"/>
                  </a:lnTo>
                  <a:lnTo>
                    <a:pt x="1524" y="1106"/>
                  </a:lnTo>
                  <a:lnTo>
                    <a:pt x="1526" y="1102"/>
                  </a:lnTo>
                  <a:lnTo>
                    <a:pt x="1530" y="1096"/>
                  </a:lnTo>
                  <a:lnTo>
                    <a:pt x="1530" y="1090"/>
                  </a:lnTo>
                  <a:lnTo>
                    <a:pt x="1530" y="1090"/>
                  </a:lnTo>
                  <a:lnTo>
                    <a:pt x="1532" y="1080"/>
                  </a:lnTo>
                  <a:lnTo>
                    <a:pt x="1534" y="1074"/>
                  </a:lnTo>
                  <a:lnTo>
                    <a:pt x="1536" y="1068"/>
                  </a:lnTo>
                  <a:lnTo>
                    <a:pt x="1542" y="1064"/>
                  </a:lnTo>
                  <a:lnTo>
                    <a:pt x="1546" y="1060"/>
                  </a:lnTo>
                  <a:lnTo>
                    <a:pt x="1552" y="1058"/>
                  </a:lnTo>
                  <a:lnTo>
                    <a:pt x="1568" y="1056"/>
                  </a:lnTo>
                  <a:lnTo>
                    <a:pt x="1568" y="1056"/>
                  </a:lnTo>
                  <a:lnTo>
                    <a:pt x="1596" y="1058"/>
                  </a:lnTo>
                  <a:lnTo>
                    <a:pt x="1610" y="1056"/>
                  </a:lnTo>
                  <a:lnTo>
                    <a:pt x="1616" y="1054"/>
                  </a:lnTo>
                  <a:lnTo>
                    <a:pt x="1622" y="1052"/>
                  </a:lnTo>
                  <a:lnTo>
                    <a:pt x="1622" y="1052"/>
                  </a:lnTo>
                  <a:lnTo>
                    <a:pt x="1626" y="1026"/>
                  </a:lnTo>
                  <a:lnTo>
                    <a:pt x="1626" y="1002"/>
                  </a:lnTo>
                  <a:lnTo>
                    <a:pt x="1626" y="952"/>
                  </a:lnTo>
                  <a:lnTo>
                    <a:pt x="1626" y="952"/>
                  </a:lnTo>
                  <a:lnTo>
                    <a:pt x="1626" y="904"/>
                  </a:lnTo>
                  <a:lnTo>
                    <a:pt x="1628" y="880"/>
                  </a:lnTo>
                  <a:lnTo>
                    <a:pt x="1628" y="856"/>
                  </a:lnTo>
                  <a:lnTo>
                    <a:pt x="1628" y="856"/>
                  </a:lnTo>
                  <a:lnTo>
                    <a:pt x="1632" y="838"/>
                  </a:lnTo>
                  <a:lnTo>
                    <a:pt x="1634" y="832"/>
                  </a:lnTo>
                  <a:lnTo>
                    <a:pt x="1638" y="828"/>
                  </a:lnTo>
                  <a:lnTo>
                    <a:pt x="1642" y="826"/>
                  </a:lnTo>
                  <a:lnTo>
                    <a:pt x="1648" y="824"/>
                  </a:lnTo>
                  <a:lnTo>
                    <a:pt x="1668" y="822"/>
                  </a:lnTo>
                  <a:lnTo>
                    <a:pt x="1668" y="822"/>
                  </a:lnTo>
                  <a:lnTo>
                    <a:pt x="1700" y="822"/>
                  </a:lnTo>
                  <a:lnTo>
                    <a:pt x="1714" y="822"/>
                  </a:lnTo>
                  <a:lnTo>
                    <a:pt x="1730" y="818"/>
                  </a:lnTo>
                  <a:lnTo>
                    <a:pt x="1730" y="818"/>
                  </a:lnTo>
                  <a:lnTo>
                    <a:pt x="1734" y="816"/>
                  </a:lnTo>
                  <a:lnTo>
                    <a:pt x="1736" y="812"/>
                  </a:lnTo>
                  <a:lnTo>
                    <a:pt x="1736" y="812"/>
                  </a:lnTo>
                  <a:lnTo>
                    <a:pt x="1738" y="764"/>
                  </a:lnTo>
                  <a:lnTo>
                    <a:pt x="1738" y="718"/>
                  </a:lnTo>
                  <a:lnTo>
                    <a:pt x="1738" y="624"/>
                  </a:lnTo>
                  <a:lnTo>
                    <a:pt x="1738" y="624"/>
                  </a:lnTo>
                  <a:lnTo>
                    <a:pt x="1738" y="608"/>
                  </a:lnTo>
                  <a:lnTo>
                    <a:pt x="1740" y="590"/>
                  </a:lnTo>
                  <a:lnTo>
                    <a:pt x="1740" y="590"/>
                  </a:lnTo>
                  <a:lnTo>
                    <a:pt x="1740" y="584"/>
                  </a:lnTo>
                  <a:lnTo>
                    <a:pt x="1744" y="578"/>
                  </a:lnTo>
                  <a:lnTo>
                    <a:pt x="1748" y="574"/>
                  </a:lnTo>
                  <a:lnTo>
                    <a:pt x="1754" y="572"/>
                  </a:lnTo>
                  <a:lnTo>
                    <a:pt x="1754" y="572"/>
                  </a:lnTo>
                  <a:lnTo>
                    <a:pt x="1772" y="568"/>
                  </a:lnTo>
                  <a:lnTo>
                    <a:pt x="1792" y="568"/>
                  </a:lnTo>
                  <a:lnTo>
                    <a:pt x="1810" y="568"/>
                  </a:lnTo>
                  <a:lnTo>
                    <a:pt x="1828" y="572"/>
                  </a:lnTo>
                  <a:lnTo>
                    <a:pt x="1828" y="572"/>
                  </a:lnTo>
                  <a:lnTo>
                    <a:pt x="1834" y="574"/>
                  </a:lnTo>
                  <a:lnTo>
                    <a:pt x="1838" y="576"/>
                  </a:lnTo>
                  <a:lnTo>
                    <a:pt x="1842" y="580"/>
                  </a:lnTo>
                  <a:lnTo>
                    <a:pt x="1844" y="586"/>
                  </a:lnTo>
                  <a:lnTo>
                    <a:pt x="1846" y="596"/>
                  </a:lnTo>
                  <a:lnTo>
                    <a:pt x="1846" y="606"/>
                  </a:lnTo>
                  <a:lnTo>
                    <a:pt x="1846" y="606"/>
                  </a:lnTo>
                  <a:lnTo>
                    <a:pt x="1844" y="710"/>
                  </a:lnTo>
                  <a:lnTo>
                    <a:pt x="1846" y="814"/>
                  </a:lnTo>
                  <a:lnTo>
                    <a:pt x="1846" y="814"/>
                  </a:lnTo>
                  <a:lnTo>
                    <a:pt x="1846" y="862"/>
                  </a:lnTo>
                  <a:lnTo>
                    <a:pt x="1846" y="912"/>
                  </a:lnTo>
                  <a:lnTo>
                    <a:pt x="1844" y="962"/>
                  </a:lnTo>
                  <a:lnTo>
                    <a:pt x="1844" y="1012"/>
                  </a:lnTo>
                  <a:lnTo>
                    <a:pt x="1844" y="1012"/>
                  </a:lnTo>
                  <a:lnTo>
                    <a:pt x="1846" y="1044"/>
                  </a:lnTo>
                  <a:lnTo>
                    <a:pt x="1848" y="1060"/>
                  </a:lnTo>
                  <a:lnTo>
                    <a:pt x="1852" y="1078"/>
                  </a:lnTo>
                  <a:lnTo>
                    <a:pt x="1852" y="1078"/>
                  </a:lnTo>
                  <a:lnTo>
                    <a:pt x="1858" y="1066"/>
                  </a:lnTo>
                  <a:lnTo>
                    <a:pt x="1860" y="1056"/>
                  </a:lnTo>
                  <a:lnTo>
                    <a:pt x="1862" y="1038"/>
                  </a:lnTo>
                  <a:lnTo>
                    <a:pt x="1862" y="1038"/>
                  </a:lnTo>
                  <a:lnTo>
                    <a:pt x="1862" y="906"/>
                  </a:lnTo>
                  <a:lnTo>
                    <a:pt x="1862" y="906"/>
                  </a:lnTo>
                  <a:lnTo>
                    <a:pt x="1864" y="890"/>
                  </a:lnTo>
                  <a:lnTo>
                    <a:pt x="1866" y="882"/>
                  </a:lnTo>
                  <a:lnTo>
                    <a:pt x="1870" y="876"/>
                  </a:lnTo>
                  <a:lnTo>
                    <a:pt x="1874" y="870"/>
                  </a:lnTo>
                  <a:lnTo>
                    <a:pt x="1880" y="866"/>
                  </a:lnTo>
                  <a:lnTo>
                    <a:pt x="1896" y="858"/>
                  </a:lnTo>
                  <a:lnTo>
                    <a:pt x="1896" y="858"/>
                  </a:lnTo>
                  <a:lnTo>
                    <a:pt x="1996" y="820"/>
                  </a:lnTo>
                  <a:lnTo>
                    <a:pt x="2094" y="780"/>
                  </a:lnTo>
                  <a:lnTo>
                    <a:pt x="2094" y="780"/>
                  </a:lnTo>
                  <a:lnTo>
                    <a:pt x="2106" y="778"/>
                  </a:lnTo>
                  <a:lnTo>
                    <a:pt x="2114" y="776"/>
                  </a:lnTo>
                  <a:lnTo>
                    <a:pt x="2122" y="776"/>
                  </a:lnTo>
                  <a:lnTo>
                    <a:pt x="2126" y="778"/>
                  </a:lnTo>
                  <a:lnTo>
                    <a:pt x="2130" y="782"/>
                  </a:lnTo>
                  <a:lnTo>
                    <a:pt x="2134" y="788"/>
                  </a:lnTo>
                  <a:lnTo>
                    <a:pt x="2136" y="808"/>
                  </a:lnTo>
                  <a:lnTo>
                    <a:pt x="2136" y="808"/>
                  </a:lnTo>
                  <a:lnTo>
                    <a:pt x="2136" y="864"/>
                  </a:lnTo>
                  <a:lnTo>
                    <a:pt x="2136" y="892"/>
                  </a:lnTo>
                  <a:lnTo>
                    <a:pt x="2138" y="920"/>
                  </a:lnTo>
                  <a:lnTo>
                    <a:pt x="2138" y="920"/>
                  </a:lnTo>
                  <a:lnTo>
                    <a:pt x="2176" y="936"/>
                  </a:lnTo>
                  <a:lnTo>
                    <a:pt x="2194" y="942"/>
                  </a:lnTo>
                  <a:lnTo>
                    <a:pt x="2216" y="946"/>
                  </a:lnTo>
                  <a:lnTo>
                    <a:pt x="2216" y="946"/>
                  </a:lnTo>
                  <a:lnTo>
                    <a:pt x="2224" y="944"/>
                  </a:lnTo>
                  <a:lnTo>
                    <a:pt x="2234" y="944"/>
                  </a:lnTo>
                  <a:lnTo>
                    <a:pt x="2238" y="946"/>
                  </a:lnTo>
                  <a:lnTo>
                    <a:pt x="2242" y="948"/>
                  </a:lnTo>
                  <a:lnTo>
                    <a:pt x="2244" y="952"/>
                  </a:lnTo>
                  <a:lnTo>
                    <a:pt x="2246" y="960"/>
                  </a:lnTo>
                  <a:lnTo>
                    <a:pt x="2246" y="960"/>
                  </a:lnTo>
                  <a:lnTo>
                    <a:pt x="2230" y="960"/>
                  </a:lnTo>
                  <a:lnTo>
                    <a:pt x="2214" y="962"/>
                  </a:lnTo>
                  <a:lnTo>
                    <a:pt x="2188" y="960"/>
                  </a:lnTo>
                  <a:lnTo>
                    <a:pt x="2188" y="960"/>
                  </a:lnTo>
                  <a:lnTo>
                    <a:pt x="2194" y="962"/>
                  </a:lnTo>
                  <a:lnTo>
                    <a:pt x="2200" y="962"/>
                  </a:lnTo>
                  <a:lnTo>
                    <a:pt x="2216" y="960"/>
                  </a:lnTo>
                  <a:lnTo>
                    <a:pt x="2232" y="962"/>
                  </a:lnTo>
                  <a:lnTo>
                    <a:pt x="2240" y="964"/>
                  </a:lnTo>
                  <a:lnTo>
                    <a:pt x="2248" y="968"/>
                  </a:lnTo>
                  <a:lnTo>
                    <a:pt x="2248" y="968"/>
                  </a:lnTo>
                  <a:lnTo>
                    <a:pt x="2252" y="978"/>
                  </a:lnTo>
                  <a:lnTo>
                    <a:pt x="2254" y="986"/>
                  </a:lnTo>
                  <a:lnTo>
                    <a:pt x="2254" y="1006"/>
                  </a:lnTo>
                  <a:lnTo>
                    <a:pt x="2254" y="1024"/>
                  </a:lnTo>
                  <a:lnTo>
                    <a:pt x="2256" y="1034"/>
                  </a:lnTo>
                  <a:lnTo>
                    <a:pt x="2258" y="1042"/>
                  </a:lnTo>
                  <a:lnTo>
                    <a:pt x="2258" y="1042"/>
                  </a:lnTo>
                  <a:lnTo>
                    <a:pt x="2264" y="1036"/>
                  </a:lnTo>
                  <a:lnTo>
                    <a:pt x="2266" y="1028"/>
                  </a:lnTo>
                  <a:lnTo>
                    <a:pt x="2266" y="1014"/>
                  </a:lnTo>
                  <a:lnTo>
                    <a:pt x="2266" y="1014"/>
                  </a:lnTo>
                  <a:lnTo>
                    <a:pt x="2266" y="924"/>
                  </a:lnTo>
                  <a:lnTo>
                    <a:pt x="2266" y="924"/>
                  </a:lnTo>
                  <a:lnTo>
                    <a:pt x="2266" y="908"/>
                  </a:lnTo>
                  <a:lnTo>
                    <a:pt x="2268" y="898"/>
                  </a:lnTo>
                  <a:lnTo>
                    <a:pt x="2274" y="890"/>
                  </a:lnTo>
                  <a:lnTo>
                    <a:pt x="2274" y="890"/>
                  </a:lnTo>
                  <a:lnTo>
                    <a:pt x="2274" y="758"/>
                  </a:lnTo>
                  <a:lnTo>
                    <a:pt x="2274" y="758"/>
                  </a:lnTo>
                  <a:lnTo>
                    <a:pt x="2290" y="754"/>
                  </a:lnTo>
                  <a:lnTo>
                    <a:pt x="2306" y="752"/>
                  </a:lnTo>
                  <a:lnTo>
                    <a:pt x="2336" y="754"/>
                  </a:lnTo>
                  <a:lnTo>
                    <a:pt x="2336" y="754"/>
                  </a:lnTo>
                  <a:lnTo>
                    <a:pt x="2350" y="752"/>
                  </a:lnTo>
                  <a:lnTo>
                    <a:pt x="2356" y="750"/>
                  </a:lnTo>
                  <a:lnTo>
                    <a:pt x="2362" y="746"/>
                  </a:lnTo>
                  <a:lnTo>
                    <a:pt x="2362" y="746"/>
                  </a:lnTo>
                  <a:lnTo>
                    <a:pt x="2372" y="744"/>
                  </a:lnTo>
                  <a:lnTo>
                    <a:pt x="2372" y="744"/>
                  </a:lnTo>
                  <a:lnTo>
                    <a:pt x="2408" y="742"/>
                  </a:lnTo>
                  <a:lnTo>
                    <a:pt x="2442" y="742"/>
                  </a:lnTo>
                  <a:lnTo>
                    <a:pt x="2442" y="742"/>
                  </a:lnTo>
                  <a:lnTo>
                    <a:pt x="2458" y="744"/>
                  </a:lnTo>
                  <a:lnTo>
                    <a:pt x="2464" y="748"/>
                  </a:lnTo>
                  <a:lnTo>
                    <a:pt x="2468" y="752"/>
                  </a:lnTo>
                  <a:lnTo>
                    <a:pt x="2472" y="756"/>
                  </a:lnTo>
                  <a:lnTo>
                    <a:pt x="2476" y="762"/>
                  </a:lnTo>
                  <a:lnTo>
                    <a:pt x="2478" y="778"/>
                  </a:lnTo>
                  <a:lnTo>
                    <a:pt x="2478" y="778"/>
                  </a:lnTo>
                  <a:lnTo>
                    <a:pt x="2480" y="810"/>
                  </a:lnTo>
                  <a:lnTo>
                    <a:pt x="2478" y="842"/>
                  </a:lnTo>
                  <a:lnTo>
                    <a:pt x="2478" y="842"/>
                  </a:lnTo>
                  <a:lnTo>
                    <a:pt x="2478" y="984"/>
                  </a:lnTo>
                  <a:lnTo>
                    <a:pt x="2480" y="1126"/>
                  </a:lnTo>
                  <a:lnTo>
                    <a:pt x="2480" y="1126"/>
                  </a:lnTo>
                  <a:lnTo>
                    <a:pt x="2482" y="1136"/>
                  </a:lnTo>
                  <a:lnTo>
                    <a:pt x="2482" y="1136"/>
                  </a:lnTo>
                  <a:lnTo>
                    <a:pt x="2492" y="1140"/>
                  </a:lnTo>
                  <a:lnTo>
                    <a:pt x="2502" y="1142"/>
                  </a:lnTo>
                  <a:lnTo>
                    <a:pt x="2520" y="1140"/>
                  </a:lnTo>
                  <a:lnTo>
                    <a:pt x="2520" y="1140"/>
                  </a:lnTo>
                  <a:lnTo>
                    <a:pt x="2534" y="1144"/>
                  </a:lnTo>
                  <a:lnTo>
                    <a:pt x="2542" y="1148"/>
                  </a:lnTo>
                  <a:lnTo>
                    <a:pt x="2546" y="1152"/>
                  </a:lnTo>
                  <a:lnTo>
                    <a:pt x="2548" y="1158"/>
                  </a:lnTo>
                  <a:lnTo>
                    <a:pt x="2550" y="1170"/>
                  </a:lnTo>
                  <a:lnTo>
                    <a:pt x="2550" y="1170"/>
                  </a:lnTo>
                  <a:lnTo>
                    <a:pt x="2552" y="1180"/>
                  </a:lnTo>
                  <a:lnTo>
                    <a:pt x="2554" y="1190"/>
                  </a:lnTo>
                  <a:lnTo>
                    <a:pt x="2554" y="1190"/>
                  </a:lnTo>
                  <a:lnTo>
                    <a:pt x="2556" y="1194"/>
                  </a:lnTo>
                  <a:lnTo>
                    <a:pt x="2558" y="1196"/>
                  </a:lnTo>
                  <a:lnTo>
                    <a:pt x="2560" y="1198"/>
                  </a:lnTo>
                  <a:lnTo>
                    <a:pt x="2566" y="1198"/>
                  </a:lnTo>
                  <a:lnTo>
                    <a:pt x="2566" y="1198"/>
                  </a:lnTo>
                  <a:lnTo>
                    <a:pt x="2570" y="1198"/>
                  </a:lnTo>
                  <a:lnTo>
                    <a:pt x="2574" y="1196"/>
                  </a:lnTo>
                  <a:lnTo>
                    <a:pt x="2576" y="1194"/>
                  </a:lnTo>
                  <a:lnTo>
                    <a:pt x="2578" y="1190"/>
                  </a:lnTo>
                  <a:lnTo>
                    <a:pt x="2578" y="1190"/>
                  </a:lnTo>
                  <a:lnTo>
                    <a:pt x="2580" y="1176"/>
                  </a:lnTo>
                  <a:lnTo>
                    <a:pt x="2580" y="1164"/>
                  </a:lnTo>
                  <a:lnTo>
                    <a:pt x="2580" y="1164"/>
                  </a:lnTo>
                  <a:lnTo>
                    <a:pt x="2580" y="1054"/>
                  </a:lnTo>
                  <a:lnTo>
                    <a:pt x="2580" y="1054"/>
                  </a:lnTo>
                  <a:lnTo>
                    <a:pt x="2580" y="1042"/>
                  </a:lnTo>
                  <a:lnTo>
                    <a:pt x="2584" y="1030"/>
                  </a:lnTo>
                  <a:lnTo>
                    <a:pt x="2588" y="1024"/>
                  </a:lnTo>
                  <a:lnTo>
                    <a:pt x="2594" y="1022"/>
                  </a:lnTo>
                  <a:lnTo>
                    <a:pt x="2600" y="1018"/>
                  </a:lnTo>
                  <a:lnTo>
                    <a:pt x="2608" y="1018"/>
                  </a:lnTo>
                  <a:lnTo>
                    <a:pt x="2608" y="1018"/>
                  </a:lnTo>
                  <a:lnTo>
                    <a:pt x="2616" y="1016"/>
                  </a:lnTo>
                  <a:lnTo>
                    <a:pt x="2622" y="1014"/>
                  </a:lnTo>
                  <a:lnTo>
                    <a:pt x="2628" y="1012"/>
                  </a:lnTo>
                  <a:lnTo>
                    <a:pt x="2630" y="1008"/>
                  </a:lnTo>
                  <a:lnTo>
                    <a:pt x="2634" y="1002"/>
                  </a:lnTo>
                  <a:lnTo>
                    <a:pt x="2634" y="996"/>
                  </a:lnTo>
                  <a:lnTo>
                    <a:pt x="2636" y="982"/>
                  </a:lnTo>
                  <a:lnTo>
                    <a:pt x="2636" y="982"/>
                  </a:lnTo>
                  <a:lnTo>
                    <a:pt x="2636" y="756"/>
                  </a:lnTo>
                  <a:lnTo>
                    <a:pt x="2636" y="756"/>
                  </a:lnTo>
                  <a:lnTo>
                    <a:pt x="2634" y="724"/>
                  </a:lnTo>
                  <a:lnTo>
                    <a:pt x="2636" y="692"/>
                  </a:lnTo>
                  <a:lnTo>
                    <a:pt x="2636" y="692"/>
                  </a:lnTo>
                  <a:lnTo>
                    <a:pt x="2636" y="684"/>
                  </a:lnTo>
                  <a:lnTo>
                    <a:pt x="2638" y="676"/>
                  </a:lnTo>
                  <a:lnTo>
                    <a:pt x="2642" y="670"/>
                  </a:lnTo>
                  <a:lnTo>
                    <a:pt x="2644" y="668"/>
                  </a:lnTo>
                  <a:lnTo>
                    <a:pt x="2650" y="666"/>
                  </a:lnTo>
                  <a:lnTo>
                    <a:pt x="2650" y="666"/>
                  </a:lnTo>
                  <a:lnTo>
                    <a:pt x="2700" y="666"/>
                  </a:lnTo>
                  <a:lnTo>
                    <a:pt x="2700" y="666"/>
                  </a:lnTo>
                  <a:lnTo>
                    <a:pt x="2714" y="662"/>
                  </a:lnTo>
                  <a:lnTo>
                    <a:pt x="2728" y="658"/>
                  </a:lnTo>
                  <a:lnTo>
                    <a:pt x="2742" y="656"/>
                  </a:lnTo>
                  <a:lnTo>
                    <a:pt x="2758" y="656"/>
                  </a:lnTo>
                  <a:lnTo>
                    <a:pt x="2786" y="658"/>
                  </a:lnTo>
                  <a:lnTo>
                    <a:pt x="2814" y="662"/>
                  </a:lnTo>
                  <a:lnTo>
                    <a:pt x="2814" y="662"/>
                  </a:lnTo>
                  <a:lnTo>
                    <a:pt x="2820" y="664"/>
                  </a:lnTo>
                  <a:lnTo>
                    <a:pt x="2824" y="666"/>
                  </a:lnTo>
                  <a:lnTo>
                    <a:pt x="2828" y="670"/>
                  </a:lnTo>
                  <a:lnTo>
                    <a:pt x="2830" y="674"/>
                  </a:lnTo>
                  <a:lnTo>
                    <a:pt x="2832" y="686"/>
                  </a:lnTo>
                  <a:lnTo>
                    <a:pt x="2832" y="696"/>
                  </a:lnTo>
                  <a:lnTo>
                    <a:pt x="2832" y="696"/>
                  </a:lnTo>
                  <a:lnTo>
                    <a:pt x="2832" y="768"/>
                  </a:lnTo>
                  <a:lnTo>
                    <a:pt x="2832" y="838"/>
                  </a:lnTo>
                  <a:lnTo>
                    <a:pt x="2832" y="838"/>
                  </a:lnTo>
                  <a:lnTo>
                    <a:pt x="2832" y="982"/>
                  </a:lnTo>
                  <a:lnTo>
                    <a:pt x="2832" y="982"/>
                  </a:lnTo>
                  <a:lnTo>
                    <a:pt x="2832" y="992"/>
                  </a:lnTo>
                  <a:lnTo>
                    <a:pt x="2836" y="1000"/>
                  </a:lnTo>
                  <a:lnTo>
                    <a:pt x="2838" y="1004"/>
                  </a:lnTo>
                  <a:lnTo>
                    <a:pt x="2842" y="1006"/>
                  </a:lnTo>
                  <a:lnTo>
                    <a:pt x="2848" y="1008"/>
                  </a:lnTo>
                  <a:lnTo>
                    <a:pt x="2854" y="1006"/>
                  </a:lnTo>
                  <a:lnTo>
                    <a:pt x="2854" y="1006"/>
                  </a:lnTo>
                  <a:lnTo>
                    <a:pt x="2876" y="1004"/>
                  </a:lnTo>
                  <a:lnTo>
                    <a:pt x="2896" y="1002"/>
                  </a:lnTo>
                  <a:lnTo>
                    <a:pt x="2938" y="1000"/>
                  </a:lnTo>
                  <a:lnTo>
                    <a:pt x="2978" y="1002"/>
                  </a:lnTo>
                  <a:lnTo>
                    <a:pt x="3020" y="1004"/>
                  </a:lnTo>
                  <a:lnTo>
                    <a:pt x="3020" y="1004"/>
                  </a:lnTo>
                  <a:lnTo>
                    <a:pt x="3024" y="1006"/>
                  </a:lnTo>
                  <a:lnTo>
                    <a:pt x="3028" y="1008"/>
                  </a:lnTo>
                  <a:lnTo>
                    <a:pt x="3030" y="1016"/>
                  </a:lnTo>
                  <a:lnTo>
                    <a:pt x="3034" y="1024"/>
                  </a:lnTo>
                  <a:lnTo>
                    <a:pt x="3036" y="1028"/>
                  </a:lnTo>
                  <a:lnTo>
                    <a:pt x="3040" y="1030"/>
                  </a:lnTo>
                  <a:lnTo>
                    <a:pt x="3040" y="1030"/>
                  </a:lnTo>
                  <a:lnTo>
                    <a:pt x="3042" y="984"/>
                  </a:lnTo>
                  <a:lnTo>
                    <a:pt x="3044" y="940"/>
                  </a:lnTo>
                  <a:lnTo>
                    <a:pt x="3046" y="848"/>
                  </a:lnTo>
                  <a:lnTo>
                    <a:pt x="3046" y="848"/>
                  </a:lnTo>
                  <a:lnTo>
                    <a:pt x="3048" y="746"/>
                  </a:lnTo>
                  <a:lnTo>
                    <a:pt x="3050" y="644"/>
                  </a:lnTo>
                  <a:lnTo>
                    <a:pt x="3052" y="544"/>
                  </a:lnTo>
                  <a:lnTo>
                    <a:pt x="3050" y="442"/>
                  </a:lnTo>
                  <a:lnTo>
                    <a:pt x="3050" y="442"/>
                  </a:lnTo>
                  <a:lnTo>
                    <a:pt x="3050" y="434"/>
                  </a:lnTo>
                  <a:lnTo>
                    <a:pt x="3052" y="430"/>
                  </a:lnTo>
                  <a:lnTo>
                    <a:pt x="3054" y="426"/>
                  </a:lnTo>
                  <a:lnTo>
                    <a:pt x="3054" y="426"/>
                  </a:lnTo>
                  <a:lnTo>
                    <a:pt x="3136" y="426"/>
                  </a:lnTo>
                  <a:lnTo>
                    <a:pt x="3136" y="426"/>
                  </a:lnTo>
                  <a:lnTo>
                    <a:pt x="3138" y="428"/>
                  </a:lnTo>
                  <a:lnTo>
                    <a:pt x="3140" y="432"/>
                  </a:lnTo>
                  <a:lnTo>
                    <a:pt x="3140" y="432"/>
                  </a:lnTo>
                  <a:lnTo>
                    <a:pt x="3140" y="470"/>
                  </a:lnTo>
                  <a:lnTo>
                    <a:pt x="3142" y="506"/>
                  </a:lnTo>
                  <a:lnTo>
                    <a:pt x="3146" y="544"/>
                  </a:lnTo>
                  <a:lnTo>
                    <a:pt x="3146" y="580"/>
                  </a:lnTo>
                  <a:lnTo>
                    <a:pt x="3146" y="580"/>
                  </a:lnTo>
                  <a:lnTo>
                    <a:pt x="3146" y="602"/>
                  </a:lnTo>
                  <a:lnTo>
                    <a:pt x="3148" y="608"/>
                  </a:lnTo>
                  <a:lnTo>
                    <a:pt x="3150" y="614"/>
                  </a:lnTo>
                  <a:lnTo>
                    <a:pt x="3156" y="618"/>
                  </a:lnTo>
                  <a:lnTo>
                    <a:pt x="3162" y="620"/>
                  </a:lnTo>
                  <a:lnTo>
                    <a:pt x="3184" y="628"/>
                  </a:lnTo>
                  <a:lnTo>
                    <a:pt x="3184" y="628"/>
                  </a:lnTo>
                  <a:lnTo>
                    <a:pt x="3192" y="630"/>
                  </a:lnTo>
                  <a:lnTo>
                    <a:pt x="3200" y="632"/>
                  </a:lnTo>
                  <a:lnTo>
                    <a:pt x="3200" y="632"/>
                  </a:lnTo>
                  <a:lnTo>
                    <a:pt x="3278" y="632"/>
                  </a:lnTo>
                  <a:lnTo>
                    <a:pt x="3278" y="632"/>
                  </a:lnTo>
                  <a:lnTo>
                    <a:pt x="3286" y="632"/>
                  </a:lnTo>
                  <a:lnTo>
                    <a:pt x="3290" y="634"/>
                  </a:lnTo>
                  <a:lnTo>
                    <a:pt x="3294" y="640"/>
                  </a:lnTo>
                  <a:lnTo>
                    <a:pt x="3296" y="646"/>
                  </a:lnTo>
                  <a:lnTo>
                    <a:pt x="3296" y="646"/>
                  </a:lnTo>
                  <a:lnTo>
                    <a:pt x="3298" y="664"/>
                  </a:lnTo>
                  <a:lnTo>
                    <a:pt x="3298" y="680"/>
                  </a:lnTo>
                  <a:lnTo>
                    <a:pt x="3298" y="680"/>
                  </a:lnTo>
                  <a:lnTo>
                    <a:pt x="3298" y="1008"/>
                  </a:lnTo>
                  <a:lnTo>
                    <a:pt x="3298" y="1008"/>
                  </a:lnTo>
                  <a:lnTo>
                    <a:pt x="3298" y="1032"/>
                  </a:lnTo>
                  <a:lnTo>
                    <a:pt x="3300" y="1038"/>
                  </a:lnTo>
                  <a:lnTo>
                    <a:pt x="3304" y="1044"/>
                  </a:lnTo>
                  <a:lnTo>
                    <a:pt x="3308" y="1048"/>
                  </a:lnTo>
                  <a:lnTo>
                    <a:pt x="3316" y="1048"/>
                  </a:lnTo>
                  <a:lnTo>
                    <a:pt x="3338" y="1050"/>
                  </a:lnTo>
                  <a:lnTo>
                    <a:pt x="3338" y="1050"/>
                  </a:lnTo>
                  <a:lnTo>
                    <a:pt x="3358" y="1052"/>
                  </a:lnTo>
                  <a:lnTo>
                    <a:pt x="3366" y="1054"/>
                  </a:lnTo>
                  <a:lnTo>
                    <a:pt x="3370" y="1056"/>
                  </a:lnTo>
                  <a:lnTo>
                    <a:pt x="3374" y="1060"/>
                  </a:lnTo>
                  <a:lnTo>
                    <a:pt x="3378" y="1066"/>
                  </a:lnTo>
                  <a:lnTo>
                    <a:pt x="3384" y="1086"/>
                  </a:lnTo>
                  <a:lnTo>
                    <a:pt x="3384" y="1086"/>
                  </a:lnTo>
                  <a:lnTo>
                    <a:pt x="3386" y="1090"/>
                  </a:lnTo>
                  <a:lnTo>
                    <a:pt x="3390" y="1094"/>
                  </a:lnTo>
                  <a:lnTo>
                    <a:pt x="3390" y="1094"/>
                  </a:lnTo>
                  <a:lnTo>
                    <a:pt x="3400" y="1096"/>
                  </a:lnTo>
                  <a:lnTo>
                    <a:pt x="3408" y="1096"/>
                  </a:lnTo>
                  <a:lnTo>
                    <a:pt x="3426" y="1096"/>
                  </a:lnTo>
                  <a:lnTo>
                    <a:pt x="3426" y="1096"/>
                  </a:lnTo>
                  <a:lnTo>
                    <a:pt x="3442" y="1098"/>
                  </a:lnTo>
                  <a:lnTo>
                    <a:pt x="3448" y="1100"/>
                  </a:lnTo>
                  <a:lnTo>
                    <a:pt x="3452" y="1104"/>
                  </a:lnTo>
                  <a:lnTo>
                    <a:pt x="3456" y="1108"/>
                  </a:lnTo>
                  <a:lnTo>
                    <a:pt x="3458" y="1114"/>
                  </a:lnTo>
                  <a:lnTo>
                    <a:pt x="3460" y="1130"/>
                  </a:lnTo>
                  <a:lnTo>
                    <a:pt x="3460" y="1130"/>
                  </a:lnTo>
                  <a:lnTo>
                    <a:pt x="3460" y="1160"/>
                  </a:lnTo>
                  <a:lnTo>
                    <a:pt x="3462" y="1192"/>
                  </a:lnTo>
                  <a:lnTo>
                    <a:pt x="3462" y="1192"/>
                  </a:lnTo>
                  <a:lnTo>
                    <a:pt x="3464" y="1202"/>
                  </a:lnTo>
                  <a:lnTo>
                    <a:pt x="3468" y="1208"/>
                  </a:lnTo>
                  <a:lnTo>
                    <a:pt x="3474" y="1212"/>
                  </a:lnTo>
                  <a:lnTo>
                    <a:pt x="3484" y="1214"/>
                  </a:lnTo>
                  <a:lnTo>
                    <a:pt x="3484" y="1214"/>
                  </a:lnTo>
                  <a:lnTo>
                    <a:pt x="3492" y="1214"/>
                  </a:lnTo>
                  <a:lnTo>
                    <a:pt x="3492" y="1214"/>
                  </a:lnTo>
                  <a:lnTo>
                    <a:pt x="3518" y="1214"/>
                  </a:lnTo>
                  <a:lnTo>
                    <a:pt x="3526" y="1212"/>
                  </a:lnTo>
                  <a:lnTo>
                    <a:pt x="3532" y="1210"/>
                  </a:lnTo>
                  <a:lnTo>
                    <a:pt x="3536" y="1204"/>
                  </a:lnTo>
                  <a:lnTo>
                    <a:pt x="3538" y="1196"/>
                  </a:lnTo>
                  <a:lnTo>
                    <a:pt x="3538" y="1170"/>
                  </a:lnTo>
                  <a:lnTo>
                    <a:pt x="3538" y="1170"/>
                  </a:lnTo>
                  <a:lnTo>
                    <a:pt x="3538" y="884"/>
                  </a:lnTo>
                  <a:lnTo>
                    <a:pt x="3538" y="884"/>
                  </a:lnTo>
                  <a:lnTo>
                    <a:pt x="3540" y="860"/>
                  </a:lnTo>
                  <a:lnTo>
                    <a:pt x="3542" y="852"/>
                  </a:lnTo>
                  <a:lnTo>
                    <a:pt x="3546" y="846"/>
                  </a:lnTo>
                  <a:lnTo>
                    <a:pt x="3552" y="842"/>
                  </a:lnTo>
                  <a:lnTo>
                    <a:pt x="3560" y="840"/>
                  </a:lnTo>
                  <a:lnTo>
                    <a:pt x="3586" y="838"/>
                  </a:lnTo>
                  <a:lnTo>
                    <a:pt x="3586" y="838"/>
                  </a:lnTo>
                  <a:lnTo>
                    <a:pt x="3694" y="838"/>
                  </a:lnTo>
                  <a:lnTo>
                    <a:pt x="3694" y="838"/>
                  </a:lnTo>
                  <a:lnTo>
                    <a:pt x="3718" y="840"/>
                  </a:lnTo>
                  <a:lnTo>
                    <a:pt x="3726" y="842"/>
                  </a:lnTo>
                  <a:lnTo>
                    <a:pt x="3732" y="846"/>
                  </a:lnTo>
                  <a:lnTo>
                    <a:pt x="3736" y="850"/>
                  </a:lnTo>
                  <a:lnTo>
                    <a:pt x="3738" y="858"/>
                  </a:lnTo>
                  <a:lnTo>
                    <a:pt x="3740" y="882"/>
                  </a:lnTo>
                  <a:lnTo>
                    <a:pt x="3740" y="882"/>
                  </a:lnTo>
                  <a:lnTo>
                    <a:pt x="3740" y="900"/>
                  </a:lnTo>
                  <a:lnTo>
                    <a:pt x="3742" y="908"/>
                  </a:lnTo>
                  <a:lnTo>
                    <a:pt x="3748" y="916"/>
                  </a:lnTo>
                  <a:lnTo>
                    <a:pt x="3748" y="916"/>
                  </a:lnTo>
                  <a:lnTo>
                    <a:pt x="3772" y="926"/>
                  </a:lnTo>
                  <a:lnTo>
                    <a:pt x="3780" y="930"/>
                  </a:lnTo>
                  <a:lnTo>
                    <a:pt x="3786" y="936"/>
                  </a:lnTo>
                  <a:lnTo>
                    <a:pt x="3788" y="942"/>
                  </a:lnTo>
                  <a:lnTo>
                    <a:pt x="3790" y="952"/>
                  </a:lnTo>
                  <a:lnTo>
                    <a:pt x="3790" y="978"/>
                  </a:lnTo>
                  <a:lnTo>
                    <a:pt x="3790" y="978"/>
                  </a:lnTo>
                  <a:lnTo>
                    <a:pt x="3790" y="1024"/>
                  </a:lnTo>
                  <a:lnTo>
                    <a:pt x="3792" y="1050"/>
                  </a:lnTo>
                  <a:lnTo>
                    <a:pt x="3794" y="1076"/>
                  </a:lnTo>
                  <a:lnTo>
                    <a:pt x="3794" y="1076"/>
                  </a:lnTo>
                  <a:lnTo>
                    <a:pt x="3800" y="1066"/>
                  </a:lnTo>
                  <a:lnTo>
                    <a:pt x="3802" y="1058"/>
                  </a:lnTo>
                  <a:lnTo>
                    <a:pt x="3802" y="1044"/>
                  </a:lnTo>
                  <a:lnTo>
                    <a:pt x="3802" y="1044"/>
                  </a:lnTo>
                  <a:lnTo>
                    <a:pt x="3804" y="962"/>
                  </a:lnTo>
                  <a:lnTo>
                    <a:pt x="3802" y="880"/>
                  </a:lnTo>
                  <a:lnTo>
                    <a:pt x="3802" y="880"/>
                  </a:lnTo>
                  <a:lnTo>
                    <a:pt x="3802" y="870"/>
                  </a:lnTo>
                  <a:lnTo>
                    <a:pt x="3804" y="862"/>
                  </a:lnTo>
                  <a:lnTo>
                    <a:pt x="3806" y="854"/>
                  </a:lnTo>
                  <a:lnTo>
                    <a:pt x="3810" y="848"/>
                  </a:lnTo>
                  <a:lnTo>
                    <a:pt x="3816" y="842"/>
                  </a:lnTo>
                  <a:lnTo>
                    <a:pt x="3822" y="838"/>
                  </a:lnTo>
                  <a:lnTo>
                    <a:pt x="3838" y="830"/>
                  </a:lnTo>
                  <a:lnTo>
                    <a:pt x="3838" y="830"/>
                  </a:lnTo>
                  <a:lnTo>
                    <a:pt x="3916" y="806"/>
                  </a:lnTo>
                  <a:lnTo>
                    <a:pt x="3992" y="780"/>
                  </a:lnTo>
                  <a:lnTo>
                    <a:pt x="3992" y="780"/>
                  </a:lnTo>
                  <a:lnTo>
                    <a:pt x="4006" y="774"/>
                  </a:lnTo>
                  <a:lnTo>
                    <a:pt x="4020" y="768"/>
                  </a:lnTo>
                  <a:lnTo>
                    <a:pt x="4036" y="766"/>
                  </a:lnTo>
                  <a:lnTo>
                    <a:pt x="4042" y="764"/>
                  </a:lnTo>
                  <a:lnTo>
                    <a:pt x="4050" y="766"/>
                  </a:lnTo>
                  <a:lnTo>
                    <a:pt x="4050" y="766"/>
                  </a:lnTo>
                  <a:lnTo>
                    <a:pt x="4056" y="774"/>
                  </a:lnTo>
                  <a:lnTo>
                    <a:pt x="4060" y="782"/>
                  </a:lnTo>
                  <a:lnTo>
                    <a:pt x="4060" y="800"/>
                  </a:lnTo>
                  <a:lnTo>
                    <a:pt x="4060" y="800"/>
                  </a:lnTo>
                  <a:lnTo>
                    <a:pt x="4060" y="892"/>
                  </a:lnTo>
                  <a:lnTo>
                    <a:pt x="4060" y="892"/>
                  </a:lnTo>
                  <a:lnTo>
                    <a:pt x="4062" y="902"/>
                  </a:lnTo>
                  <a:lnTo>
                    <a:pt x="4064" y="912"/>
                  </a:lnTo>
                  <a:lnTo>
                    <a:pt x="4072" y="918"/>
                  </a:lnTo>
                  <a:lnTo>
                    <a:pt x="4080" y="924"/>
                  </a:lnTo>
                  <a:lnTo>
                    <a:pt x="4080" y="924"/>
                  </a:lnTo>
                  <a:lnTo>
                    <a:pt x="4096" y="932"/>
                  </a:lnTo>
                  <a:lnTo>
                    <a:pt x="4112" y="940"/>
                  </a:lnTo>
                  <a:lnTo>
                    <a:pt x="4128" y="944"/>
                  </a:lnTo>
                  <a:lnTo>
                    <a:pt x="4146" y="946"/>
                  </a:lnTo>
                  <a:lnTo>
                    <a:pt x="4146" y="946"/>
                  </a:lnTo>
                  <a:lnTo>
                    <a:pt x="4152" y="948"/>
                  </a:lnTo>
                  <a:lnTo>
                    <a:pt x="4158" y="950"/>
                  </a:lnTo>
                  <a:lnTo>
                    <a:pt x="4160" y="954"/>
                  </a:lnTo>
                  <a:lnTo>
                    <a:pt x="4164" y="960"/>
                  </a:lnTo>
                  <a:lnTo>
                    <a:pt x="4166" y="972"/>
                  </a:lnTo>
                  <a:lnTo>
                    <a:pt x="4170" y="982"/>
                  </a:lnTo>
                  <a:lnTo>
                    <a:pt x="4170" y="982"/>
                  </a:lnTo>
                  <a:lnTo>
                    <a:pt x="4178" y="974"/>
                  </a:lnTo>
                  <a:lnTo>
                    <a:pt x="4182" y="964"/>
                  </a:lnTo>
                  <a:lnTo>
                    <a:pt x="4184" y="954"/>
                  </a:lnTo>
                  <a:lnTo>
                    <a:pt x="4184" y="944"/>
                  </a:lnTo>
                  <a:lnTo>
                    <a:pt x="4184" y="944"/>
                  </a:lnTo>
                  <a:lnTo>
                    <a:pt x="4184" y="782"/>
                  </a:lnTo>
                  <a:lnTo>
                    <a:pt x="4184" y="782"/>
                  </a:lnTo>
                  <a:lnTo>
                    <a:pt x="4184" y="760"/>
                  </a:lnTo>
                  <a:lnTo>
                    <a:pt x="4188" y="750"/>
                  </a:lnTo>
                  <a:lnTo>
                    <a:pt x="4194" y="742"/>
                  </a:lnTo>
                  <a:lnTo>
                    <a:pt x="4194" y="742"/>
                  </a:lnTo>
                  <a:lnTo>
                    <a:pt x="4236" y="736"/>
                  </a:lnTo>
                  <a:lnTo>
                    <a:pt x="4278" y="734"/>
                  </a:lnTo>
                  <a:lnTo>
                    <a:pt x="4298" y="734"/>
                  </a:lnTo>
                  <a:lnTo>
                    <a:pt x="4320" y="736"/>
                  </a:lnTo>
                  <a:lnTo>
                    <a:pt x="4340" y="740"/>
                  </a:lnTo>
                  <a:lnTo>
                    <a:pt x="4360" y="744"/>
                  </a:lnTo>
                  <a:lnTo>
                    <a:pt x="4360" y="744"/>
                  </a:lnTo>
                  <a:lnTo>
                    <a:pt x="4370" y="744"/>
                  </a:lnTo>
                  <a:lnTo>
                    <a:pt x="4376" y="744"/>
                  </a:lnTo>
                  <a:lnTo>
                    <a:pt x="4382" y="746"/>
                  </a:lnTo>
                  <a:lnTo>
                    <a:pt x="4388" y="750"/>
                  </a:lnTo>
                  <a:lnTo>
                    <a:pt x="4390" y="756"/>
                  </a:lnTo>
                  <a:lnTo>
                    <a:pt x="4392" y="762"/>
                  </a:lnTo>
                  <a:lnTo>
                    <a:pt x="4394" y="778"/>
                  </a:lnTo>
                  <a:lnTo>
                    <a:pt x="4394" y="778"/>
                  </a:lnTo>
                  <a:lnTo>
                    <a:pt x="4394" y="830"/>
                  </a:lnTo>
                  <a:lnTo>
                    <a:pt x="4394" y="880"/>
                  </a:lnTo>
                  <a:lnTo>
                    <a:pt x="4394" y="980"/>
                  </a:lnTo>
                  <a:lnTo>
                    <a:pt x="4394" y="980"/>
                  </a:lnTo>
                  <a:lnTo>
                    <a:pt x="4398" y="986"/>
                  </a:lnTo>
                  <a:lnTo>
                    <a:pt x="4400" y="992"/>
                  </a:lnTo>
                  <a:lnTo>
                    <a:pt x="4402" y="1002"/>
                  </a:lnTo>
                  <a:lnTo>
                    <a:pt x="4402" y="1026"/>
                  </a:lnTo>
                  <a:lnTo>
                    <a:pt x="4402" y="1026"/>
                  </a:lnTo>
                  <a:lnTo>
                    <a:pt x="4402" y="1102"/>
                  </a:lnTo>
                  <a:lnTo>
                    <a:pt x="4402" y="1102"/>
                  </a:lnTo>
                  <a:lnTo>
                    <a:pt x="4402" y="1108"/>
                  </a:lnTo>
                  <a:lnTo>
                    <a:pt x="4404" y="1112"/>
                  </a:lnTo>
                  <a:lnTo>
                    <a:pt x="4406" y="1114"/>
                  </a:lnTo>
                  <a:lnTo>
                    <a:pt x="4408" y="1116"/>
                  </a:lnTo>
                  <a:lnTo>
                    <a:pt x="4416" y="1118"/>
                  </a:lnTo>
                  <a:lnTo>
                    <a:pt x="4424" y="1118"/>
                  </a:lnTo>
                  <a:lnTo>
                    <a:pt x="4424" y="1118"/>
                  </a:lnTo>
                  <a:lnTo>
                    <a:pt x="4444" y="1120"/>
                  </a:lnTo>
                  <a:lnTo>
                    <a:pt x="4454" y="1124"/>
                  </a:lnTo>
                  <a:lnTo>
                    <a:pt x="4462" y="1130"/>
                  </a:lnTo>
                  <a:lnTo>
                    <a:pt x="4462" y="1130"/>
                  </a:lnTo>
                  <a:lnTo>
                    <a:pt x="4474" y="1134"/>
                  </a:lnTo>
                  <a:lnTo>
                    <a:pt x="4480" y="1136"/>
                  </a:lnTo>
                  <a:lnTo>
                    <a:pt x="4486" y="1138"/>
                  </a:lnTo>
                  <a:lnTo>
                    <a:pt x="4492" y="1136"/>
                  </a:lnTo>
                  <a:lnTo>
                    <a:pt x="4496" y="1134"/>
                  </a:lnTo>
                  <a:lnTo>
                    <a:pt x="4500" y="1128"/>
                  </a:lnTo>
                  <a:lnTo>
                    <a:pt x="4504" y="1120"/>
                  </a:lnTo>
                  <a:lnTo>
                    <a:pt x="4504" y="1120"/>
                  </a:lnTo>
                  <a:lnTo>
                    <a:pt x="4504" y="1058"/>
                  </a:lnTo>
                  <a:lnTo>
                    <a:pt x="4504" y="1058"/>
                  </a:lnTo>
                  <a:lnTo>
                    <a:pt x="4504" y="1044"/>
                  </a:lnTo>
                  <a:lnTo>
                    <a:pt x="4508" y="1032"/>
                  </a:lnTo>
                  <a:lnTo>
                    <a:pt x="4510" y="1028"/>
                  </a:lnTo>
                  <a:lnTo>
                    <a:pt x="4514" y="1022"/>
                  </a:lnTo>
                  <a:lnTo>
                    <a:pt x="4520" y="1018"/>
                  </a:lnTo>
                  <a:lnTo>
                    <a:pt x="4528" y="1016"/>
                  </a:lnTo>
                  <a:lnTo>
                    <a:pt x="4528" y="1016"/>
                  </a:lnTo>
                  <a:lnTo>
                    <a:pt x="4532" y="1012"/>
                  </a:lnTo>
                  <a:lnTo>
                    <a:pt x="4536" y="1010"/>
                  </a:lnTo>
                  <a:lnTo>
                    <a:pt x="4540" y="1004"/>
                  </a:lnTo>
                  <a:lnTo>
                    <a:pt x="4542" y="1000"/>
                  </a:lnTo>
                  <a:lnTo>
                    <a:pt x="4542" y="990"/>
                  </a:lnTo>
                  <a:lnTo>
                    <a:pt x="4542" y="980"/>
                  </a:lnTo>
                  <a:lnTo>
                    <a:pt x="4542" y="980"/>
                  </a:lnTo>
                  <a:lnTo>
                    <a:pt x="4542" y="964"/>
                  </a:lnTo>
                  <a:lnTo>
                    <a:pt x="4544" y="950"/>
                  </a:lnTo>
                  <a:lnTo>
                    <a:pt x="4548" y="936"/>
                  </a:lnTo>
                  <a:lnTo>
                    <a:pt x="4552" y="928"/>
                  </a:lnTo>
                  <a:lnTo>
                    <a:pt x="4558" y="922"/>
                  </a:lnTo>
                  <a:lnTo>
                    <a:pt x="4558" y="922"/>
                  </a:lnTo>
                  <a:lnTo>
                    <a:pt x="4562" y="914"/>
                  </a:lnTo>
                  <a:lnTo>
                    <a:pt x="4564" y="904"/>
                  </a:lnTo>
                  <a:lnTo>
                    <a:pt x="4564" y="884"/>
                  </a:lnTo>
                  <a:lnTo>
                    <a:pt x="4564" y="884"/>
                  </a:lnTo>
                  <a:lnTo>
                    <a:pt x="4566" y="766"/>
                  </a:lnTo>
                  <a:lnTo>
                    <a:pt x="4564" y="646"/>
                  </a:lnTo>
                  <a:lnTo>
                    <a:pt x="4564" y="646"/>
                  </a:lnTo>
                  <a:lnTo>
                    <a:pt x="4564" y="628"/>
                  </a:lnTo>
                  <a:lnTo>
                    <a:pt x="4566" y="620"/>
                  </a:lnTo>
                  <a:lnTo>
                    <a:pt x="4568" y="610"/>
                  </a:lnTo>
                  <a:lnTo>
                    <a:pt x="4568" y="610"/>
                  </a:lnTo>
                  <a:lnTo>
                    <a:pt x="4570" y="604"/>
                  </a:lnTo>
                  <a:lnTo>
                    <a:pt x="4574" y="600"/>
                  </a:lnTo>
                  <a:lnTo>
                    <a:pt x="4578" y="598"/>
                  </a:lnTo>
                  <a:lnTo>
                    <a:pt x="4586" y="596"/>
                  </a:lnTo>
                  <a:lnTo>
                    <a:pt x="4586" y="596"/>
                  </a:lnTo>
                  <a:lnTo>
                    <a:pt x="4624" y="596"/>
                  </a:lnTo>
                  <a:lnTo>
                    <a:pt x="4660" y="594"/>
                  </a:lnTo>
                  <a:lnTo>
                    <a:pt x="4698" y="592"/>
                  </a:lnTo>
                  <a:lnTo>
                    <a:pt x="4736" y="592"/>
                  </a:lnTo>
                  <a:lnTo>
                    <a:pt x="4736" y="592"/>
                  </a:lnTo>
                  <a:lnTo>
                    <a:pt x="4748" y="592"/>
                  </a:lnTo>
                  <a:lnTo>
                    <a:pt x="4754" y="594"/>
                  </a:lnTo>
                  <a:lnTo>
                    <a:pt x="4760" y="598"/>
                  </a:lnTo>
                  <a:lnTo>
                    <a:pt x="4760" y="598"/>
                  </a:lnTo>
                  <a:lnTo>
                    <a:pt x="4764" y="606"/>
                  </a:lnTo>
                  <a:lnTo>
                    <a:pt x="4766" y="616"/>
                  </a:lnTo>
                  <a:lnTo>
                    <a:pt x="4766" y="636"/>
                  </a:lnTo>
                  <a:lnTo>
                    <a:pt x="4766" y="636"/>
                  </a:lnTo>
                  <a:lnTo>
                    <a:pt x="4766" y="948"/>
                  </a:lnTo>
                  <a:lnTo>
                    <a:pt x="4766" y="948"/>
                  </a:lnTo>
                  <a:lnTo>
                    <a:pt x="4768" y="974"/>
                  </a:lnTo>
                  <a:lnTo>
                    <a:pt x="4770" y="998"/>
                  </a:lnTo>
                  <a:lnTo>
                    <a:pt x="4770" y="998"/>
                  </a:lnTo>
                  <a:lnTo>
                    <a:pt x="4772" y="1008"/>
                  </a:lnTo>
                  <a:lnTo>
                    <a:pt x="4776" y="1012"/>
                  </a:lnTo>
                  <a:lnTo>
                    <a:pt x="4782" y="1014"/>
                  </a:lnTo>
                  <a:lnTo>
                    <a:pt x="4790" y="1014"/>
                  </a:lnTo>
                  <a:lnTo>
                    <a:pt x="4790" y="1014"/>
                  </a:lnTo>
                  <a:lnTo>
                    <a:pt x="4802" y="1006"/>
                  </a:lnTo>
                  <a:lnTo>
                    <a:pt x="4814" y="1002"/>
                  </a:lnTo>
                  <a:lnTo>
                    <a:pt x="4814" y="1002"/>
                  </a:lnTo>
                  <a:lnTo>
                    <a:pt x="4848" y="1000"/>
                  </a:lnTo>
                  <a:lnTo>
                    <a:pt x="4882" y="1000"/>
                  </a:lnTo>
                  <a:lnTo>
                    <a:pt x="4950" y="1000"/>
                  </a:lnTo>
                  <a:lnTo>
                    <a:pt x="4950" y="1000"/>
                  </a:lnTo>
                  <a:lnTo>
                    <a:pt x="4960" y="1002"/>
                  </a:lnTo>
                  <a:lnTo>
                    <a:pt x="4970" y="1004"/>
                  </a:lnTo>
                  <a:lnTo>
                    <a:pt x="4978" y="1010"/>
                  </a:lnTo>
                  <a:lnTo>
                    <a:pt x="4982" y="1020"/>
                  </a:lnTo>
                  <a:lnTo>
                    <a:pt x="4982" y="1020"/>
                  </a:lnTo>
                  <a:lnTo>
                    <a:pt x="4984" y="1026"/>
                  </a:lnTo>
                  <a:lnTo>
                    <a:pt x="4986" y="1030"/>
                  </a:lnTo>
                  <a:lnTo>
                    <a:pt x="4988" y="1034"/>
                  </a:lnTo>
                  <a:lnTo>
                    <a:pt x="4988" y="1034"/>
                  </a:lnTo>
                  <a:lnTo>
                    <a:pt x="4992" y="1020"/>
                  </a:lnTo>
                  <a:lnTo>
                    <a:pt x="4996" y="1014"/>
                  </a:lnTo>
                  <a:lnTo>
                    <a:pt x="5000" y="1008"/>
                  </a:lnTo>
                  <a:lnTo>
                    <a:pt x="5004" y="1004"/>
                  </a:lnTo>
                  <a:lnTo>
                    <a:pt x="5010" y="1002"/>
                  </a:lnTo>
                  <a:lnTo>
                    <a:pt x="5018" y="1000"/>
                  </a:lnTo>
                  <a:lnTo>
                    <a:pt x="5026" y="1000"/>
                  </a:lnTo>
                  <a:lnTo>
                    <a:pt x="5026" y="1000"/>
                  </a:lnTo>
                  <a:lnTo>
                    <a:pt x="5034" y="1002"/>
                  </a:lnTo>
                  <a:lnTo>
                    <a:pt x="5040" y="1004"/>
                  </a:lnTo>
                  <a:lnTo>
                    <a:pt x="5044" y="1010"/>
                  </a:lnTo>
                  <a:lnTo>
                    <a:pt x="5046" y="1016"/>
                  </a:lnTo>
                  <a:lnTo>
                    <a:pt x="5046" y="1016"/>
                  </a:lnTo>
                  <a:lnTo>
                    <a:pt x="5048" y="1090"/>
                  </a:lnTo>
                  <a:lnTo>
                    <a:pt x="5046" y="1126"/>
                  </a:lnTo>
                  <a:lnTo>
                    <a:pt x="5046" y="1144"/>
                  </a:lnTo>
                  <a:lnTo>
                    <a:pt x="5042" y="1162"/>
                  </a:lnTo>
                  <a:lnTo>
                    <a:pt x="5042" y="1162"/>
                  </a:lnTo>
                  <a:lnTo>
                    <a:pt x="5038" y="1170"/>
                  </a:lnTo>
                  <a:lnTo>
                    <a:pt x="5040" y="1174"/>
                  </a:lnTo>
                  <a:lnTo>
                    <a:pt x="5044" y="1174"/>
                  </a:lnTo>
                  <a:lnTo>
                    <a:pt x="5050" y="1176"/>
                  </a:lnTo>
                  <a:lnTo>
                    <a:pt x="5050" y="1176"/>
                  </a:lnTo>
                  <a:lnTo>
                    <a:pt x="5086" y="1174"/>
                  </a:lnTo>
                  <a:lnTo>
                    <a:pt x="5122" y="1174"/>
                  </a:lnTo>
                  <a:lnTo>
                    <a:pt x="5122" y="1174"/>
                  </a:lnTo>
                  <a:lnTo>
                    <a:pt x="5122" y="1172"/>
                  </a:lnTo>
                  <a:lnTo>
                    <a:pt x="5122" y="1172"/>
                  </a:lnTo>
                  <a:lnTo>
                    <a:pt x="5120" y="1170"/>
                  </a:lnTo>
                  <a:lnTo>
                    <a:pt x="5122" y="1172"/>
                  </a:lnTo>
                  <a:lnTo>
                    <a:pt x="5122" y="1172"/>
                  </a:lnTo>
                  <a:lnTo>
                    <a:pt x="5122" y="1174"/>
                  </a:lnTo>
                  <a:lnTo>
                    <a:pt x="5120" y="1174"/>
                  </a:lnTo>
                  <a:lnTo>
                    <a:pt x="5120" y="1174"/>
                  </a:lnTo>
                  <a:lnTo>
                    <a:pt x="5052" y="1174"/>
                  </a:lnTo>
                  <a:lnTo>
                    <a:pt x="5052" y="1174"/>
                  </a:lnTo>
                  <a:lnTo>
                    <a:pt x="5048" y="1174"/>
                  </a:lnTo>
                  <a:lnTo>
                    <a:pt x="5042" y="1174"/>
                  </a:lnTo>
                  <a:lnTo>
                    <a:pt x="5042" y="1174"/>
                  </a:lnTo>
                  <a:lnTo>
                    <a:pt x="5040" y="1172"/>
                  </a:lnTo>
                  <a:lnTo>
                    <a:pt x="5040" y="1164"/>
                  </a:lnTo>
                  <a:lnTo>
                    <a:pt x="5040" y="1164"/>
                  </a:lnTo>
                  <a:lnTo>
                    <a:pt x="5048" y="1160"/>
                  </a:lnTo>
                  <a:lnTo>
                    <a:pt x="5056" y="1158"/>
                  </a:lnTo>
                  <a:lnTo>
                    <a:pt x="5072" y="1158"/>
                  </a:lnTo>
                  <a:lnTo>
                    <a:pt x="5090" y="1158"/>
                  </a:lnTo>
                  <a:lnTo>
                    <a:pt x="5106" y="1158"/>
                  </a:lnTo>
                  <a:lnTo>
                    <a:pt x="5106" y="1158"/>
                  </a:lnTo>
                  <a:lnTo>
                    <a:pt x="5116" y="1158"/>
                  </a:lnTo>
                  <a:lnTo>
                    <a:pt x="5124" y="1156"/>
                  </a:lnTo>
                  <a:lnTo>
                    <a:pt x="5132" y="1152"/>
                  </a:lnTo>
                  <a:lnTo>
                    <a:pt x="5134" y="1150"/>
                  </a:lnTo>
                  <a:lnTo>
                    <a:pt x="5136" y="1144"/>
                  </a:lnTo>
                  <a:lnTo>
                    <a:pt x="5136" y="1144"/>
                  </a:lnTo>
                  <a:lnTo>
                    <a:pt x="5138" y="1118"/>
                  </a:lnTo>
                  <a:lnTo>
                    <a:pt x="5138" y="1090"/>
                  </a:lnTo>
                  <a:lnTo>
                    <a:pt x="5138" y="1090"/>
                  </a:lnTo>
                  <a:lnTo>
                    <a:pt x="5136" y="964"/>
                  </a:lnTo>
                  <a:lnTo>
                    <a:pt x="5136" y="836"/>
                  </a:lnTo>
                  <a:lnTo>
                    <a:pt x="5136" y="836"/>
                  </a:lnTo>
                  <a:lnTo>
                    <a:pt x="5138" y="824"/>
                  </a:lnTo>
                  <a:lnTo>
                    <a:pt x="5140" y="812"/>
                  </a:lnTo>
                  <a:lnTo>
                    <a:pt x="5140" y="812"/>
                  </a:lnTo>
                  <a:lnTo>
                    <a:pt x="5144" y="808"/>
                  </a:lnTo>
                  <a:lnTo>
                    <a:pt x="5146" y="804"/>
                  </a:lnTo>
                  <a:lnTo>
                    <a:pt x="5146" y="804"/>
                  </a:lnTo>
                  <a:lnTo>
                    <a:pt x="5164" y="800"/>
                  </a:lnTo>
                  <a:lnTo>
                    <a:pt x="5182" y="798"/>
                  </a:lnTo>
                  <a:lnTo>
                    <a:pt x="5216" y="800"/>
                  </a:lnTo>
                  <a:lnTo>
                    <a:pt x="5216" y="800"/>
                  </a:lnTo>
                  <a:lnTo>
                    <a:pt x="5222" y="800"/>
                  </a:lnTo>
                  <a:lnTo>
                    <a:pt x="5228" y="802"/>
                  </a:lnTo>
                  <a:lnTo>
                    <a:pt x="5232" y="806"/>
                  </a:lnTo>
                  <a:lnTo>
                    <a:pt x="5236" y="810"/>
                  </a:lnTo>
                  <a:lnTo>
                    <a:pt x="5238" y="820"/>
                  </a:lnTo>
                  <a:lnTo>
                    <a:pt x="5240" y="832"/>
                  </a:lnTo>
                  <a:lnTo>
                    <a:pt x="5240" y="832"/>
                  </a:lnTo>
                  <a:lnTo>
                    <a:pt x="5238" y="884"/>
                  </a:lnTo>
                  <a:lnTo>
                    <a:pt x="5238" y="938"/>
                  </a:lnTo>
                  <a:lnTo>
                    <a:pt x="5238" y="1044"/>
                  </a:lnTo>
                  <a:lnTo>
                    <a:pt x="5238" y="1044"/>
                  </a:lnTo>
                  <a:lnTo>
                    <a:pt x="5238" y="1052"/>
                  </a:lnTo>
                  <a:lnTo>
                    <a:pt x="5238" y="1052"/>
                  </a:lnTo>
                  <a:lnTo>
                    <a:pt x="5244" y="1056"/>
                  </a:lnTo>
                  <a:lnTo>
                    <a:pt x="5250" y="1058"/>
                  </a:lnTo>
                  <a:lnTo>
                    <a:pt x="5264" y="1058"/>
                  </a:lnTo>
                  <a:lnTo>
                    <a:pt x="5278" y="1056"/>
                  </a:lnTo>
                  <a:lnTo>
                    <a:pt x="5290" y="1056"/>
                  </a:lnTo>
                  <a:lnTo>
                    <a:pt x="5290" y="1056"/>
                  </a:lnTo>
                  <a:lnTo>
                    <a:pt x="5300" y="1056"/>
                  </a:lnTo>
                  <a:lnTo>
                    <a:pt x="5300" y="1056"/>
                  </a:lnTo>
                  <a:lnTo>
                    <a:pt x="5316" y="1058"/>
                  </a:lnTo>
                  <a:lnTo>
                    <a:pt x="5324" y="1060"/>
                  </a:lnTo>
                  <a:lnTo>
                    <a:pt x="5332" y="1064"/>
                  </a:lnTo>
                  <a:lnTo>
                    <a:pt x="5332" y="1064"/>
                  </a:lnTo>
                  <a:lnTo>
                    <a:pt x="5336" y="1070"/>
                  </a:lnTo>
                  <a:lnTo>
                    <a:pt x="5338" y="1078"/>
                  </a:lnTo>
                  <a:lnTo>
                    <a:pt x="5340" y="1092"/>
                  </a:lnTo>
                  <a:lnTo>
                    <a:pt x="5340" y="1092"/>
                  </a:lnTo>
                  <a:lnTo>
                    <a:pt x="5344" y="1100"/>
                  </a:lnTo>
                  <a:lnTo>
                    <a:pt x="5344" y="1100"/>
                  </a:lnTo>
                  <a:lnTo>
                    <a:pt x="5350" y="1102"/>
                  </a:lnTo>
                  <a:lnTo>
                    <a:pt x="5358" y="1102"/>
                  </a:lnTo>
                  <a:lnTo>
                    <a:pt x="5372" y="1102"/>
                  </a:lnTo>
                  <a:lnTo>
                    <a:pt x="5372" y="1102"/>
                  </a:lnTo>
                  <a:lnTo>
                    <a:pt x="5392" y="1104"/>
                  </a:lnTo>
                  <a:lnTo>
                    <a:pt x="5400" y="1106"/>
                  </a:lnTo>
                  <a:lnTo>
                    <a:pt x="5404" y="1108"/>
                  </a:lnTo>
                  <a:lnTo>
                    <a:pt x="5406" y="1112"/>
                  </a:lnTo>
                  <a:lnTo>
                    <a:pt x="5410" y="1120"/>
                  </a:lnTo>
                  <a:lnTo>
                    <a:pt x="5412" y="1140"/>
                  </a:lnTo>
                  <a:lnTo>
                    <a:pt x="5412" y="1140"/>
                  </a:lnTo>
                  <a:lnTo>
                    <a:pt x="5412" y="1146"/>
                  </a:lnTo>
                  <a:lnTo>
                    <a:pt x="5414" y="1150"/>
                  </a:lnTo>
                  <a:lnTo>
                    <a:pt x="5414" y="1150"/>
                  </a:lnTo>
                  <a:lnTo>
                    <a:pt x="5432" y="1154"/>
                  </a:lnTo>
                  <a:lnTo>
                    <a:pt x="5448" y="1154"/>
                  </a:lnTo>
                  <a:lnTo>
                    <a:pt x="5466" y="1152"/>
                  </a:lnTo>
                  <a:lnTo>
                    <a:pt x="5482" y="1148"/>
                  </a:lnTo>
                  <a:lnTo>
                    <a:pt x="5482" y="1148"/>
                  </a:lnTo>
                  <a:lnTo>
                    <a:pt x="5484" y="1144"/>
                  </a:lnTo>
                  <a:lnTo>
                    <a:pt x="5486" y="1138"/>
                  </a:lnTo>
                  <a:lnTo>
                    <a:pt x="5486" y="1138"/>
                  </a:lnTo>
                  <a:lnTo>
                    <a:pt x="5486" y="1096"/>
                  </a:lnTo>
                  <a:lnTo>
                    <a:pt x="5486" y="1054"/>
                  </a:lnTo>
                  <a:lnTo>
                    <a:pt x="5486" y="1054"/>
                  </a:lnTo>
                  <a:lnTo>
                    <a:pt x="5488" y="1036"/>
                  </a:lnTo>
                  <a:lnTo>
                    <a:pt x="5490" y="1030"/>
                  </a:lnTo>
                  <a:lnTo>
                    <a:pt x="5492" y="1026"/>
                  </a:lnTo>
                  <a:lnTo>
                    <a:pt x="5498" y="1022"/>
                  </a:lnTo>
                  <a:lnTo>
                    <a:pt x="5504" y="1020"/>
                  </a:lnTo>
                  <a:lnTo>
                    <a:pt x="5522" y="1018"/>
                  </a:lnTo>
                  <a:lnTo>
                    <a:pt x="5522" y="1018"/>
                  </a:lnTo>
                  <a:lnTo>
                    <a:pt x="5536" y="1018"/>
                  </a:lnTo>
                  <a:lnTo>
                    <a:pt x="5542" y="1016"/>
                  </a:lnTo>
                  <a:lnTo>
                    <a:pt x="5548" y="1014"/>
                  </a:lnTo>
                  <a:lnTo>
                    <a:pt x="5548" y="1014"/>
                  </a:lnTo>
                  <a:lnTo>
                    <a:pt x="5550" y="1006"/>
                  </a:lnTo>
                  <a:lnTo>
                    <a:pt x="5552" y="1000"/>
                  </a:lnTo>
                  <a:lnTo>
                    <a:pt x="5552" y="1000"/>
                  </a:lnTo>
                  <a:lnTo>
                    <a:pt x="5552" y="994"/>
                  </a:lnTo>
                  <a:lnTo>
                    <a:pt x="5552" y="994"/>
                  </a:lnTo>
                  <a:lnTo>
                    <a:pt x="5552" y="970"/>
                  </a:lnTo>
                  <a:lnTo>
                    <a:pt x="5554" y="952"/>
                  </a:lnTo>
                  <a:lnTo>
                    <a:pt x="5556" y="938"/>
                  </a:lnTo>
                  <a:lnTo>
                    <a:pt x="5562" y="930"/>
                  </a:lnTo>
                  <a:lnTo>
                    <a:pt x="5570" y="924"/>
                  </a:lnTo>
                  <a:lnTo>
                    <a:pt x="5584" y="922"/>
                  </a:lnTo>
                  <a:lnTo>
                    <a:pt x="5602" y="922"/>
                  </a:lnTo>
                  <a:lnTo>
                    <a:pt x="5628" y="922"/>
                  </a:lnTo>
                  <a:lnTo>
                    <a:pt x="5628" y="922"/>
                  </a:lnTo>
                  <a:lnTo>
                    <a:pt x="5664" y="920"/>
                  </a:lnTo>
                  <a:lnTo>
                    <a:pt x="5674" y="920"/>
                  </a:lnTo>
                  <a:lnTo>
                    <a:pt x="5682" y="922"/>
                  </a:lnTo>
                  <a:lnTo>
                    <a:pt x="5692" y="926"/>
                  </a:lnTo>
                  <a:lnTo>
                    <a:pt x="5700" y="930"/>
                  </a:lnTo>
                  <a:lnTo>
                    <a:pt x="5700" y="930"/>
                  </a:lnTo>
                  <a:lnTo>
                    <a:pt x="5706" y="938"/>
                  </a:lnTo>
                  <a:lnTo>
                    <a:pt x="5706" y="944"/>
                  </a:lnTo>
                  <a:lnTo>
                    <a:pt x="5706" y="960"/>
                  </a:lnTo>
                  <a:lnTo>
                    <a:pt x="5706" y="960"/>
                  </a:lnTo>
                  <a:lnTo>
                    <a:pt x="5706" y="1222"/>
                  </a:lnTo>
                  <a:lnTo>
                    <a:pt x="5708" y="1484"/>
                  </a:lnTo>
                  <a:lnTo>
                    <a:pt x="5708" y="1484"/>
                  </a:lnTo>
                  <a:lnTo>
                    <a:pt x="5706" y="1502"/>
                  </a:lnTo>
                  <a:lnTo>
                    <a:pt x="5704" y="1508"/>
                  </a:lnTo>
                  <a:lnTo>
                    <a:pt x="5700" y="1512"/>
                  </a:lnTo>
                  <a:lnTo>
                    <a:pt x="5696" y="1516"/>
                  </a:lnTo>
                  <a:lnTo>
                    <a:pt x="5690" y="1518"/>
                  </a:lnTo>
                  <a:lnTo>
                    <a:pt x="5672" y="1518"/>
                  </a:lnTo>
                  <a:lnTo>
                    <a:pt x="5672" y="1518"/>
                  </a:lnTo>
                  <a:lnTo>
                    <a:pt x="66" y="1518"/>
                  </a:lnTo>
                  <a:lnTo>
                    <a:pt x="66" y="1518"/>
                  </a:lnTo>
                  <a:lnTo>
                    <a:pt x="30" y="1520"/>
                  </a:lnTo>
                  <a:lnTo>
                    <a:pt x="30" y="152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8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3102032" y="172676"/>
            <a:ext cx="5987936" cy="59155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6992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/>
        </p:nvGrpSpPr>
        <p:grpSpPr>
          <a:xfrm>
            <a:off x="0" y="0"/>
            <a:ext cx="12192000" cy="6841981"/>
            <a:chOff x="0" y="1"/>
            <a:chExt cx="9144000" cy="5143500"/>
          </a:xfrm>
        </p:grpSpPr>
        <p:sp>
          <p:nvSpPr>
            <p:cNvPr id="9" name="Freeform 254"/>
            <p:cNvSpPr>
              <a:spLocks/>
            </p:cNvSpPr>
            <p:nvPr/>
          </p:nvSpPr>
          <p:spPr bwMode="auto">
            <a:xfrm>
              <a:off x="7475389" y="1"/>
              <a:ext cx="1031363" cy="716848"/>
            </a:xfrm>
            <a:custGeom>
              <a:avLst/>
              <a:gdLst>
                <a:gd name="T0" fmla="*/ 3249 w 3249"/>
                <a:gd name="T1" fmla="*/ 2063 h 2253"/>
                <a:gd name="T2" fmla="*/ 2632 w 3249"/>
                <a:gd name="T3" fmla="*/ 0 h 2253"/>
                <a:gd name="T4" fmla="*/ 522 w 3249"/>
                <a:gd name="T5" fmla="*/ 0 h 2253"/>
                <a:gd name="T6" fmla="*/ 0 w 3249"/>
                <a:gd name="T7" fmla="*/ 2253 h 2253"/>
                <a:gd name="T8" fmla="*/ 3249 w 3249"/>
                <a:gd name="T9" fmla="*/ 2063 h 2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49" h="2253">
                  <a:moveTo>
                    <a:pt x="3249" y="2063"/>
                  </a:moveTo>
                  <a:lnTo>
                    <a:pt x="2632" y="0"/>
                  </a:lnTo>
                  <a:lnTo>
                    <a:pt x="522" y="0"/>
                  </a:lnTo>
                  <a:lnTo>
                    <a:pt x="0" y="2253"/>
                  </a:lnTo>
                  <a:lnTo>
                    <a:pt x="3249" y="2063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Freeform 255"/>
            <p:cNvSpPr>
              <a:spLocks/>
            </p:cNvSpPr>
            <p:nvPr/>
          </p:nvSpPr>
          <p:spPr bwMode="auto">
            <a:xfrm>
              <a:off x="8311285" y="1"/>
              <a:ext cx="829539" cy="656448"/>
            </a:xfrm>
            <a:custGeom>
              <a:avLst/>
              <a:gdLst>
                <a:gd name="T0" fmla="*/ 0 w 2609"/>
                <a:gd name="T1" fmla="*/ 0 h 2063"/>
                <a:gd name="T2" fmla="*/ 617 w 2609"/>
                <a:gd name="T3" fmla="*/ 2063 h 2063"/>
                <a:gd name="T4" fmla="*/ 2609 w 2609"/>
                <a:gd name="T5" fmla="*/ 0 h 2063"/>
                <a:gd name="T6" fmla="*/ 0 w 2609"/>
                <a:gd name="T7" fmla="*/ 0 h 2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09" h="2063">
                  <a:moveTo>
                    <a:pt x="0" y="0"/>
                  </a:moveTo>
                  <a:lnTo>
                    <a:pt x="617" y="2063"/>
                  </a:lnTo>
                  <a:lnTo>
                    <a:pt x="260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 256"/>
            <p:cNvSpPr>
              <a:spLocks/>
            </p:cNvSpPr>
            <p:nvPr/>
          </p:nvSpPr>
          <p:spPr bwMode="auto">
            <a:xfrm>
              <a:off x="8506751" y="1"/>
              <a:ext cx="634074" cy="1506810"/>
            </a:xfrm>
            <a:custGeom>
              <a:avLst/>
              <a:gdLst>
                <a:gd name="T0" fmla="*/ 1992 w 1992"/>
                <a:gd name="T1" fmla="*/ 3393 h 4737"/>
                <a:gd name="T2" fmla="*/ 1992 w 1992"/>
                <a:gd name="T3" fmla="*/ 0 h 4737"/>
                <a:gd name="T4" fmla="*/ 0 w 1992"/>
                <a:gd name="T5" fmla="*/ 2063 h 4737"/>
                <a:gd name="T6" fmla="*/ 3 w 1992"/>
                <a:gd name="T7" fmla="*/ 4737 h 4737"/>
                <a:gd name="T8" fmla="*/ 1992 w 1992"/>
                <a:gd name="T9" fmla="*/ 3393 h 4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2" h="4737">
                  <a:moveTo>
                    <a:pt x="1992" y="3393"/>
                  </a:moveTo>
                  <a:lnTo>
                    <a:pt x="1992" y="0"/>
                  </a:lnTo>
                  <a:lnTo>
                    <a:pt x="0" y="2063"/>
                  </a:lnTo>
                  <a:lnTo>
                    <a:pt x="3" y="4737"/>
                  </a:lnTo>
                  <a:lnTo>
                    <a:pt x="1992" y="3393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 257"/>
            <p:cNvSpPr>
              <a:spLocks/>
            </p:cNvSpPr>
            <p:nvPr/>
          </p:nvSpPr>
          <p:spPr bwMode="auto">
            <a:xfrm>
              <a:off x="7211589" y="716849"/>
              <a:ext cx="1296751" cy="1195275"/>
            </a:xfrm>
            <a:custGeom>
              <a:avLst/>
              <a:gdLst>
                <a:gd name="T0" fmla="*/ 826 w 4078"/>
                <a:gd name="T1" fmla="*/ 0 h 3763"/>
                <a:gd name="T2" fmla="*/ 0 w 4078"/>
                <a:gd name="T3" fmla="*/ 3567 h 3763"/>
                <a:gd name="T4" fmla="*/ 2752 w 4078"/>
                <a:gd name="T5" fmla="*/ 3763 h 3763"/>
                <a:gd name="T6" fmla="*/ 4078 w 4078"/>
                <a:gd name="T7" fmla="*/ 2484 h 3763"/>
                <a:gd name="T8" fmla="*/ 826 w 4078"/>
                <a:gd name="T9" fmla="*/ 0 h 3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8" h="3763">
                  <a:moveTo>
                    <a:pt x="826" y="0"/>
                  </a:moveTo>
                  <a:lnTo>
                    <a:pt x="0" y="3567"/>
                  </a:lnTo>
                  <a:lnTo>
                    <a:pt x="2752" y="3763"/>
                  </a:lnTo>
                  <a:lnTo>
                    <a:pt x="4078" y="2484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 258"/>
            <p:cNvSpPr>
              <a:spLocks/>
            </p:cNvSpPr>
            <p:nvPr/>
          </p:nvSpPr>
          <p:spPr bwMode="auto">
            <a:xfrm>
              <a:off x="6455151" y="1"/>
              <a:ext cx="1185510" cy="821752"/>
            </a:xfrm>
            <a:custGeom>
              <a:avLst/>
              <a:gdLst>
                <a:gd name="T0" fmla="*/ 3209 w 3731"/>
                <a:gd name="T1" fmla="*/ 2253 h 2586"/>
                <a:gd name="T2" fmla="*/ 3731 w 3731"/>
                <a:gd name="T3" fmla="*/ 0 h 2586"/>
                <a:gd name="T4" fmla="*/ 1147 w 3731"/>
                <a:gd name="T5" fmla="*/ 0 h 2586"/>
                <a:gd name="T6" fmla="*/ 0 w 3731"/>
                <a:gd name="T7" fmla="*/ 2586 h 2586"/>
                <a:gd name="T8" fmla="*/ 3209 w 3731"/>
                <a:gd name="T9" fmla="*/ 2253 h 2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31" h="2586">
                  <a:moveTo>
                    <a:pt x="3209" y="2253"/>
                  </a:moveTo>
                  <a:lnTo>
                    <a:pt x="3731" y="0"/>
                  </a:lnTo>
                  <a:lnTo>
                    <a:pt x="1147" y="0"/>
                  </a:lnTo>
                  <a:lnTo>
                    <a:pt x="0" y="2586"/>
                  </a:lnTo>
                  <a:lnTo>
                    <a:pt x="3209" y="225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 259"/>
            <p:cNvSpPr>
              <a:spLocks/>
            </p:cNvSpPr>
            <p:nvPr/>
          </p:nvSpPr>
          <p:spPr bwMode="auto">
            <a:xfrm>
              <a:off x="7211589" y="1850135"/>
              <a:ext cx="967796" cy="1227065"/>
            </a:xfrm>
            <a:custGeom>
              <a:avLst/>
              <a:gdLst>
                <a:gd name="T0" fmla="*/ 2752 w 3044"/>
                <a:gd name="T1" fmla="*/ 196 h 3859"/>
                <a:gd name="T2" fmla="*/ 0 w 3044"/>
                <a:gd name="T3" fmla="*/ 0 h 3859"/>
                <a:gd name="T4" fmla="*/ 1358 w 3044"/>
                <a:gd name="T5" fmla="*/ 3859 h 3859"/>
                <a:gd name="T6" fmla="*/ 3044 w 3044"/>
                <a:gd name="T7" fmla="*/ 2347 h 3859"/>
                <a:gd name="T8" fmla="*/ 2752 w 3044"/>
                <a:gd name="T9" fmla="*/ 196 h 3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4" h="3859">
                  <a:moveTo>
                    <a:pt x="2752" y="196"/>
                  </a:moveTo>
                  <a:lnTo>
                    <a:pt x="0" y="0"/>
                  </a:lnTo>
                  <a:lnTo>
                    <a:pt x="1358" y="3859"/>
                  </a:lnTo>
                  <a:lnTo>
                    <a:pt x="3044" y="2347"/>
                  </a:lnTo>
                  <a:lnTo>
                    <a:pt x="2752" y="196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Freeform 260"/>
            <p:cNvSpPr>
              <a:spLocks/>
            </p:cNvSpPr>
            <p:nvPr/>
          </p:nvSpPr>
          <p:spPr bwMode="auto">
            <a:xfrm>
              <a:off x="8087214" y="1506811"/>
              <a:ext cx="1053611" cy="1090371"/>
            </a:xfrm>
            <a:custGeom>
              <a:avLst/>
              <a:gdLst>
                <a:gd name="T0" fmla="*/ 292 w 3315"/>
                <a:gd name="T1" fmla="*/ 3430 h 3430"/>
                <a:gd name="T2" fmla="*/ 3315 w 3315"/>
                <a:gd name="T3" fmla="*/ 3285 h 3430"/>
                <a:gd name="T4" fmla="*/ 1326 w 3315"/>
                <a:gd name="T5" fmla="*/ 0 h 3430"/>
                <a:gd name="T6" fmla="*/ 0 w 3315"/>
                <a:gd name="T7" fmla="*/ 1279 h 3430"/>
                <a:gd name="T8" fmla="*/ 292 w 3315"/>
                <a:gd name="T9" fmla="*/ 3430 h 3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5" h="3430">
                  <a:moveTo>
                    <a:pt x="292" y="3430"/>
                  </a:moveTo>
                  <a:lnTo>
                    <a:pt x="3315" y="3285"/>
                  </a:lnTo>
                  <a:lnTo>
                    <a:pt x="1326" y="0"/>
                  </a:lnTo>
                  <a:lnTo>
                    <a:pt x="0" y="1279"/>
                  </a:lnTo>
                  <a:lnTo>
                    <a:pt x="292" y="343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Freeform 261"/>
            <p:cNvSpPr>
              <a:spLocks/>
            </p:cNvSpPr>
            <p:nvPr/>
          </p:nvSpPr>
          <p:spPr bwMode="auto">
            <a:xfrm>
              <a:off x="8179385" y="2551088"/>
              <a:ext cx="961440" cy="799500"/>
            </a:xfrm>
            <a:custGeom>
              <a:avLst/>
              <a:gdLst>
                <a:gd name="T0" fmla="*/ 3023 w 3023"/>
                <a:gd name="T1" fmla="*/ 0 h 2517"/>
                <a:gd name="T2" fmla="*/ 0 w 3023"/>
                <a:gd name="T3" fmla="*/ 145 h 2517"/>
                <a:gd name="T4" fmla="*/ 1432 w 3023"/>
                <a:gd name="T5" fmla="*/ 2517 h 2517"/>
                <a:gd name="T6" fmla="*/ 3023 w 3023"/>
                <a:gd name="T7" fmla="*/ 0 h 2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23" h="2517">
                  <a:moveTo>
                    <a:pt x="3023" y="0"/>
                  </a:moveTo>
                  <a:lnTo>
                    <a:pt x="0" y="145"/>
                  </a:lnTo>
                  <a:lnTo>
                    <a:pt x="1432" y="2517"/>
                  </a:lnTo>
                  <a:lnTo>
                    <a:pt x="3023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Freeform 262"/>
            <p:cNvSpPr>
              <a:spLocks/>
            </p:cNvSpPr>
            <p:nvPr/>
          </p:nvSpPr>
          <p:spPr bwMode="auto">
            <a:xfrm>
              <a:off x="8508340" y="1079246"/>
              <a:ext cx="632484" cy="1471842"/>
            </a:xfrm>
            <a:custGeom>
              <a:avLst/>
              <a:gdLst>
                <a:gd name="T0" fmla="*/ 0 w 1989"/>
                <a:gd name="T1" fmla="*/ 1344 h 4629"/>
                <a:gd name="T2" fmla="*/ 1989 w 1989"/>
                <a:gd name="T3" fmla="*/ 4629 h 4629"/>
                <a:gd name="T4" fmla="*/ 1989 w 1989"/>
                <a:gd name="T5" fmla="*/ 0 h 4629"/>
                <a:gd name="T6" fmla="*/ 0 w 1989"/>
                <a:gd name="T7" fmla="*/ 1344 h 4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9" h="4629">
                  <a:moveTo>
                    <a:pt x="0" y="1344"/>
                  </a:moveTo>
                  <a:lnTo>
                    <a:pt x="1989" y="4629"/>
                  </a:lnTo>
                  <a:lnTo>
                    <a:pt x="1989" y="0"/>
                  </a:lnTo>
                  <a:lnTo>
                    <a:pt x="0" y="134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Freeform 263"/>
            <p:cNvSpPr>
              <a:spLocks/>
            </p:cNvSpPr>
            <p:nvPr/>
          </p:nvSpPr>
          <p:spPr bwMode="auto">
            <a:xfrm>
              <a:off x="7475389" y="656449"/>
              <a:ext cx="1032951" cy="850363"/>
            </a:xfrm>
            <a:custGeom>
              <a:avLst/>
              <a:gdLst>
                <a:gd name="T0" fmla="*/ 3252 w 3252"/>
                <a:gd name="T1" fmla="*/ 2674 h 2674"/>
                <a:gd name="T2" fmla="*/ 3249 w 3252"/>
                <a:gd name="T3" fmla="*/ 0 h 2674"/>
                <a:gd name="T4" fmla="*/ 0 w 3252"/>
                <a:gd name="T5" fmla="*/ 190 h 2674"/>
                <a:gd name="T6" fmla="*/ 3252 w 3252"/>
                <a:gd name="T7" fmla="*/ 2674 h 2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52" h="2674">
                  <a:moveTo>
                    <a:pt x="3252" y="2674"/>
                  </a:moveTo>
                  <a:lnTo>
                    <a:pt x="3249" y="0"/>
                  </a:lnTo>
                  <a:lnTo>
                    <a:pt x="0" y="190"/>
                  </a:lnTo>
                  <a:lnTo>
                    <a:pt x="3252" y="2674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264"/>
            <p:cNvSpPr>
              <a:spLocks/>
            </p:cNvSpPr>
            <p:nvPr/>
          </p:nvSpPr>
          <p:spPr bwMode="auto">
            <a:xfrm>
              <a:off x="6455151" y="716849"/>
              <a:ext cx="1020238" cy="1133287"/>
            </a:xfrm>
            <a:custGeom>
              <a:avLst/>
              <a:gdLst>
                <a:gd name="T0" fmla="*/ 2383 w 3209"/>
                <a:gd name="T1" fmla="*/ 3567 h 3567"/>
                <a:gd name="T2" fmla="*/ 3209 w 3209"/>
                <a:gd name="T3" fmla="*/ 0 h 3567"/>
                <a:gd name="T4" fmla="*/ 0 w 3209"/>
                <a:gd name="T5" fmla="*/ 333 h 3567"/>
                <a:gd name="T6" fmla="*/ 2383 w 3209"/>
                <a:gd name="T7" fmla="*/ 3567 h 3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09" h="3567">
                  <a:moveTo>
                    <a:pt x="2383" y="3567"/>
                  </a:moveTo>
                  <a:lnTo>
                    <a:pt x="3209" y="0"/>
                  </a:lnTo>
                  <a:lnTo>
                    <a:pt x="0" y="333"/>
                  </a:lnTo>
                  <a:lnTo>
                    <a:pt x="2383" y="3567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Freeform 265"/>
            <p:cNvSpPr>
              <a:spLocks/>
            </p:cNvSpPr>
            <p:nvPr/>
          </p:nvSpPr>
          <p:spPr bwMode="auto">
            <a:xfrm>
              <a:off x="5670108" y="1"/>
              <a:ext cx="1148960" cy="821752"/>
            </a:xfrm>
            <a:custGeom>
              <a:avLst/>
              <a:gdLst>
                <a:gd name="T0" fmla="*/ 3615 w 3615"/>
                <a:gd name="T1" fmla="*/ 0 h 2586"/>
                <a:gd name="T2" fmla="*/ 1481 w 3615"/>
                <a:gd name="T3" fmla="*/ 0 h 2586"/>
                <a:gd name="T4" fmla="*/ 0 w 3615"/>
                <a:gd name="T5" fmla="*/ 1292 h 2586"/>
                <a:gd name="T6" fmla="*/ 1 w 3615"/>
                <a:gd name="T7" fmla="*/ 1292 h 2586"/>
                <a:gd name="T8" fmla="*/ 2468 w 3615"/>
                <a:gd name="T9" fmla="*/ 2586 h 2586"/>
                <a:gd name="T10" fmla="*/ 3615 w 3615"/>
                <a:gd name="T11" fmla="*/ 0 h 2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15" h="2586">
                  <a:moveTo>
                    <a:pt x="3615" y="0"/>
                  </a:moveTo>
                  <a:lnTo>
                    <a:pt x="1481" y="0"/>
                  </a:lnTo>
                  <a:lnTo>
                    <a:pt x="0" y="1292"/>
                  </a:lnTo>
                  <a:lnTo>
                    <a:pt x="1" y="1292"/>
                  </a:lnTo>
                  <a:lnTo>
                    <a:pt x="2468" y="2586"/>
                  </a:lnTo>
                  <a:lnTo>
                    <a:pt x="3615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Freeform 266"/>
            <p:cNvSpPr>
              <a:spLocks/>
            </p:cNvSpPr>
            <p:nvPr/>
          </p:nvSpPr>
          <p:spPr bwMode="auto">
            <a:xfrm>
              <a:off x="5670108" y="411672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Freeform 267"/>
            <p:cNvSpPr>
              <a:spLocks/>
            </p:cNvSpPr>
            <p:nvPr/>
          </p:nvSpPr>
          <p:spPr bwMode="auto">
            <a:xfrm>
              <a:off x="5670108" y="411672"/>
              <a:ext cx="1541481" cy="1438464"/>
            </a:xfrm>
            <a:custGeom>
              <a:avLst/>
              <a:gdLst>
                <a:gd name="T0" fmla="*/ 1 w 4851"/>
                <a:gd name="T1" fmla="*/ 0 h 4528"/>
                <a:gd name="T2" fmla="*/ 0 w 4851"/>
                <a:gd name="T3" fmla="*/ 0 h 4528"/>
                <a:gd name="T4" fmla="*/ 528 w 4851"/>
                <a:gd name="T5" fmla="*/ 2862 h 4528"/>
                <a:gd name="T6" fmla="*/ 4851 w 4851"/>
                <a:gd name="T7" fmla="*/ 4528 h 4528"/>
                <a:gd name="T8" fmla="*/ 2468 w 4851"/>
                <a:gd name="T9" fmla="*/ 1294 h 4528"/>
                <a:gd name="T10" fmla="*/ 1 w 4851"/>
                <a:gd name="T11" fmla="*/ 0 h 4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51" h="4528">
                  <a:moveTo>
                    <a:pt x="1" y="0"/>
                  </a:moveTo>
                  <a:lnTo>
                    <a:pt x="0" y="0"/>
                  </a:lnTo>
                  <a:lnTo>
                    <a:pt x="528" y="2862"/>
                  </a:lnTo>
                  <a:lnTo>
                    <a:pt x="4851" y="4528"/>
                  </a:lnTo>
                  <a:lnTo>
                    <a:pt x="2468" y="12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Freeform 268"/>
            <p:cNvSpPr>
              <a:spLocks/>
            </p:cNvSpPr>
            <p:nvPr/>
          </p:nvSpPr>
          <p:spPr bwMode="auto">
            <a:xfrm>
              <a:off x="4915259" y="411672"/>
              <a:ext cx="923300" cy="1381243"/>
            </a:xfrm>
            <a:custGeom>
              <a:avLst/>
              <a:gdLst>
                <a:gd name="T0" fmla="*/ 2377 w 2905"/>
                <a:gd name="T1" fmla="*/ 0 h 4348"/>
                <a:gd name="T2" fmla="*/ 0 w 2905"/>
                <a:gd name="T3" fmla="*/ 1378 h 4348"/>
                <a:gd name="T4" fmla="*/ 577 w 2905"/>
                <a:gd name="T5" fmla="*/ 4348 h 4348"/>
                <a:gd name="T6" fmla="*/ 2905 w 2905"/>
                <a:gd name="T7" fmla="*/ 2862 h 4348"/>
                <a:gd name="T8" fmla="*/ 2377 w 2905"/>
                <a:gd name="T9" fmla="*/ 0 h 4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5" h="4348">
                  <a:moveTo>
                    <a:pt x="2377" y="0"/>
                  </a:moveTo>
                  <a:lnTo>
                    <a:pt x="0" y="1378"/>
                  </a:lnTo>
                  <a:lnTo>
                    <a:pt x="577" y="4348"/>
                  </a:lnTo>
                  <a:lnTo>
                    <a:pt x="2905" y="2862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Freeform 269"/>
            <p:cNvSpPr>
              <a:spLocks/>
            </p:cNvSpPr>
            <p:nvPr/>
          </p:nvSpPr>
          <p:spPr bwMode="auto">
            <a:xfrm>
              <a:off x="5229912" y="1"/>
              <a:ext cx="910587" cy="411671"/>
            </a:xfrm>
            <a:custGeom>
              <a:avLst/>
              <a:gdLst>
                <a:gd name="T0" fmla="*/ 0 w 2865"/>
                <a:gd name="T1" fmla="*/ 0 h 1292"/>
                <a:gd name="T2" fmla="*/ 1384 w 2865"/>
                <a:gd name="T3" fmla="*/ 1292 h 1292"/>
                <a:gd name="T4" fmla="*/ 2865 w 2865"/>
                <a:gd name="T5" fmla="*/ 0 h 1292"/>
                <a:gd name="T6" fmla="*/ 0 w 2865"/>
                <a:gd name="T7" fmla="*/ 0 h 1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65" h="1292">
                  <a:moveTo>
                    <a:pt x="0" y="0"/>
                  </a:moveTo>
                  <a:lnTo>
                    <a:pt x="1384" y="1292"/>
                  </a:lnTo>
                  <a:lnTo>
                    <a:pt x="28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Freeform 270"/>
            <p:cNvSpPr>
              <a:spLocks/>
            </p:cNvSpPr>
            <p:nvPr/>
          </p:nvSpPr>
          <p:spPr bwMode="auto">
            <a:xfrm>
              <a:off x="4066650" y="1"/>
              <a:ext cx="1603459" cy="848773"/>
            </a:xfrm>
            <a:custGeom>
              <a:avLst/>
              <a:gdLst>
                <a:gd name="T0" fmla="*/ 5044 w 5044"/>
                <a:gd name="T1" fmla="*/ 1292 h 2670"/>
                <a:gd name="T2" fmla="*/ 3660 w 5044"/>
                <a:gd name="T3" fmla="*/ 0 h 2670"/>
                <a:gd name="T4" fmla="*/ 796 w 5044"/>
                <a:gd name="T5" fmla="*/ 0 h 2670"/>
                <a:gd name="T6" fmla="*/ 0 w 5044"/>
                <a:gd name="T7" fmla="*/ 1691 h 2670"/>
                <a:gd name="T8" fmla="*/ 2666 w 5044"/>
                <a:gd name="T9" fmla="*/ 2670 h 2670"/>
                <a:gd name="T10" fmla="*/ 2667 w 5044"/>
                <a:gd name="T11" fmla="*/ 2670 h 2670"/>
                <a:gd name="T12" fmla="*/ 5044 w 5044"/>
                <a:gd name="T13" fmla="*/ 1292 h 2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44" h="2670">
                  <a:moveTo>
                    <a:pt x="5044" y="1292"/>
                  </a:moveTo>
                  <a:lnTo>
                    <a:pt x="3660" y="0"/>
                  </a:lnTo>
                  <a:lnTo>
                    <a:pt x="796" y="0"/>
                  </a:lnTo>
                  <a:lnTo>
                    <a:pt x="0" y="1691"/>
                  </a:lnTo>
                  <a:lnTo>
                    <a:pt x="2666" y="2670"/>
                  </a:lnTo>
                  <a:lnTo>
                    <a:pt x="2667" y="2670"/>
                  </a:lnTo>
                  <a:lnTo>
                    <a:pt x="5044" y="1292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Freeform 271"/>
            <p:cNvSpPr>
              <a:spLocks/>
            </p:cNvSpPr>
            <p:nvPr/>
          </p:nvSpPr>
          <p:spPr bwMode="auto">
            <a:xfrm>
              <a:off x="4139751" y="848774"/>
              <a:ext cx="958261" cy="944140"/>
            </a:xfrm>
            <a:custGeom>
              <a:avLst/>
              <a:gdLst>
                <a:gd name="T0" fmla="*/ 2437 w 3014"/>
                <a:gd name="T1" fmla="*/ 0 h 2970"/>
                <a:gd name="T2" fmla="*/ 2436 w 3014"/>
                <a:gd name="T3" fmla="*/ 0 h 2970"/>
                <a:gd name="T4" fmla="*/ 0 w 3014"/>
                <a:gd name="T5" fmla="*/ 1359 h 2970"/>
                <a:gd name="T6" fmla="*/ 3014 w 3014"/>
                <a:gd name="T7" fmla="*/ 2970 h 2970"/>
                <a:gd name="T8" fmla="*/ 2437 w 3014"/>
                <a:gd name="T9" fmla="*/ 0 h 2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4" h="2970">
                  <a:moveTo>
                    <a:pt x="2437" y="0"/>
                  </a:moveTo>
                  <a:lnTo>
                    <a:pt x="2436" y="0"/>
                  </a:lnTo>
                  <a:lnTo>
                    <a:pt x="0" y="1359"/>
                  </a:lnTo>
                  <a:lnTo>
                    <a:pt x="3014" y="2970"/>
                  </a:lnTo>
                  <a:lnTo>
                    <a:pt x="2437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Freeform 272"/>
            <p:cNvSpPr>
              <a:spLocks/>
            </p:cNvSpPr>
            <p:nvPr/>
          </p:nvSpPr>
          <p:spPr bwMode="auto">
            <a:xfrm>
              <a:off x="5544565" y="1320844"/>
              <a:ext cx="985277" cy="1165076"/>
            </a:xfrm>
            <a:custGeom>
              <a:avLst/>
              <a:gdLst>
                <a:gd name="T0" fmla="*/ 0 w 3101"/>
                <a:gd name="T1" fmla="*/ 3203 h 3663"/>
                <a:gd name="T2" fmla="*/ 3101 w 3101"/>
                <a:gd name="T3" fmla="*/ 3663 h 3663"/>
                <a:gd name="T4" fmla="*/ 926 w 3101"/>
                <a:gd name="T5" fmla="*/ 0 h 3663"/>
                <a:gd name="T6" fmla="*/ 0 w 3101"/>
                <a:gd name="T7" fmla="*/ 3203 h 3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01" h="3663">
                  <a:moveTo>
                    <a:pt x="0" y="3203"/>
                  </a:moveTo>
                  <a:lnTo>
                    <a:pt x="3101" y="3663"/>
                  </a:lnTo>
                  <a:lnTo>
                    <a:pt x="926" y="0"/>
                  </a:lnTo>
                  <a:lnTo>
                    <a:pt x="0" y="3203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Freeform 273"/>
            <p:cNvSpPr>
              <a:spLocks/>
            </p:cNvSpPr>
            <p:nvPr/>
          </p:nvSpPr>
          <p:spPr bwMode="auto">
            <a:xfrm>
              <a:off x="5544565" y="2339689"/>
              <a:ext cx="985277" cy="856721"/>
            </a:xfrm>
            <a:custGeom>
              <a:avLst/>
              <a:gdLst>
                <a:gd name="T0" fmla="*/ 3101 w 3101"/>
                <a:gd name="T1" fmla="*/ 460 h 2698"/>
                <a:gd name="T2" fmla="*/ 0 w 3101"/>
                <a:gd name="T3" fmla="*/ 0 h 2698"/>
                <a:gd name="T4" fmla="*/ 1739 w 3101"/>
                <a:gd name="T5" fmla="*/ 2698 h 2698"/>
                <a:gd name="T6" fmla="*/ 3101 w 3101"/>
                <a:gd name="T7" fmla="*/ 460 h 2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01" h="2698">
                  <a:moveTo>
                    <a:pt x="3101" y="460"/>
                  </a:moveTo>
                  <a:lnTo>
                    <a:pt x="0" y="0"/>
                  </a:lnTo>
                  <a:lnTo>
                    <a:pt x="1739" y="2698"/>
                  </a:lnTo>
                  <a:lnTo>
                    <a:pt x="3101" y="46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Freeform 274"/>
            <p:cNvSpPr>
              <a:spLocks/>
            </p:cNvSpPr>
            <p:nvPr/>
          </p:nvSpPr>
          <p:spPr bwMode="auto">
            <a:xfrm>
              <a:off x="4398783" y="1320844"/>
              <a:ext cx="1439775" cy="1365348"/>
            </a:xfrm>
            <a:custGeom>
              <a:avLst/>
              <a:gdLst>
                <a:gd name="T0" fmla="*/ 3603 w 4529"/>
                <a:gd name="T1" fmla="*/ 3203 h 4295"/>
                <a:gd name="T2" fmla="*/ 4529 w 4529"/>
                <a:gd name="T3" fmla="*/ 0 h 4295"/>
                <a:gd name="T4" fmla="*/ 2201 w 4529"/>
                <a:gd name="T5" fmla="*/ 1486 h 4295"/>
                <a:gd name="T6" fmla="*/ 0 w 4529"/>
                <a:gd name="T7" fmla="*/ 4295 h 4295"/>
                <a:gd name="T8" fmla="*/ 3603 w 4529"/>
                <a:gd name="T9" fmla="*/ 3203 h 4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9" h="4295">
                  <a:moveTo>
                    <a:pt x="3603" y="3203"/>
                  </a:moveTo>
                  <a:lnTo>
                    <a:pt x="4529" y="0"/>
                  </a:lnTo>
                  <a:lnTo>
                    <a:pt x="2201" y="1486"/>
                  </a:lnTo>
                  <a:lnTo>
                    <a:pt x="0" y="4295"/>
                  </a:lnTo>
                  <a:lnTo>
                    <a:pt x="3603" y="320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Freeform 275"/>
            <p:cNvSpPr>
              <a:spLocks/>
            </p:cNvSpPr>
            <p:nvPr/>
          </p:nvSpPr>
          <p:spPr bwMode="auto">
            <a:xfrm>
              <a:off x="5838558" y="1320844"/>
              <a:ext cx="1373031" cy="1165076"/>
            </a:xfrm>
            <a:custGeom>
              <a:avLst/>
              <a:gdLst>
                <a:gd name="T0" fmla="*/ 0 w 4323"/>
                <a:gd name="T1" fmla="*/ 0 h 3663"/>
                <a:gd name="T2" fmla="*/ 2175 w 4323"/>
                <a:gd name="T3" fmla="*/ 3663 h 3663"/>
                <a:gd name="T4" fmla="*/ 4323 w 4323"/>
                <a:gd name="T5" fmla="*/ 1666 h 3663"/>
                <a:gd name="T6" fmla="*/ 0 w 4323"/>
                <a:gd name="T7" fmla="*/ 0 h 3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23" h="3663">
                  <a:moveTo>
                    <a:pt x="0" y="0"/>
                  </a:moveTo>
                  <a:lnTo>
                    <a:pt x="2175" y="3663"/>
                  </a:lnTo>
                  <a:lnTo>
                    <a:pt x="4323" y="1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Freeform 276"/>
            <p:cNvSpPr>
              <a:spLocks/>
            </p:cNvSpPr>
            <p:nvPr/>
          </p:nvSpPr>
          <p:spPr bwMode="auto">
            <a:xfrm>
              <a:off x="6096002" y="3196410"/>
              <a:ext cx="821594" cy="882152"/>
            </a:xfrm>
            <a:custGeom>
              <a:avLst/>
              <a:gdLst>
                <a:gd name="T0" fmla="*/ 209 w 2585"/>
                <a:gd name="T1" fmla="*/ 2775 h 2775"/>
                <a:gd name="T2" fmla="*/ 2585 w 2585"/>
                <a:gd name="T3" fmla="*/ 1429 h 2775"/>
                <a:gd name="T4" fmla="*/ 0 w 2585"/>
                <a:gd name="T5" fmla="*/ 0 h 2775"/>
                <a:gd name="T6" fmla="*/ 209 w 2585"/>
                <a:gd name="T7" fmla="*/ 2775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5" h="2775">
                  <a:moveTo>
                    <a:pt x="209" y="2775"/>
                  </a:moveTo>
                  <a:lnTo>
                    <a:pt x="2585" y="1429"/>
                  </a:lnTo>
                  <a:lnTo>
                    <a:pt x="0" y="0"/>
                  </a:lnTo>
                  <a:lnTo>
                    <a:pt x="209" y="2775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Freeform 277"/>
            <p:cNvSpPr>
              <a:spLocks/>
            </p:cNvSpPr>
            <p:nvPr/>
          </p:nvSpPr>
          <p:spPr bwMode="auto">
            <a:xfrm>
              <a:off x="6162746" y="3650996"/>
              <a:ext cx="810469" cy="1492505"/>
            </a:xfrm>
            <a:custGeom>
              <a:avLst/>
              <a:gdLst>
                <a:gd name="T0" fmla="*/ 2376 w 2547"/>
                <a:gd name="T1" fmla="*/ 0 h 4694"/>
                <a:gd name="T2" fmla="*/ 0 w 2547"/>
                <a:gd name="T3" fmla="*/ 1346 h 4694"/>
                <a:gd name="T4" fmla="*/ 560 w 2547"/>
                <a:gd name="T5" fmla="*/ 4694 h 4694"/>
                <a:gd name="T6" fmla="*/ 2547 w 2547"/>
                <a:gd name="T7" fmla="*/ 2266 h 4694"/>
                <a:gd name="T8" fmla="*/ 2376 w 2547"/>
                <a:gd name="T9" fmla="*/ 0 h 4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7" h="4694">
                  <a:moveTo>
                    <a:pt x="2376" y="0"/>
                  </a:moveTo>
                  <a:lnTo>
                    <a:pt x="0" y="1346"/>
                  </a:lnTo>
                  <a:lnTo>
                    <a:pt x="560" y="4694"/>
                  </a:lnTo>
                  <a:lnTo>
                    <a:pt x="2547" y="2266"/>
                  </a:lnTo>
                  <a:lnTo>
                    <a:pt x="2376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Freeform 278"/>
            <p:cNvSpPr>
              <a:spLocks/>
            </p:cNvSpPr>
            <p:nvPr/>
          </p:nvSpPr>
          <p:spPr bwMode="auto">
            <a:xfrm>
              <a:off x="5080532" y="3196410"/>
              <a:ext cx="1082216" cy="1076066"/>
            </a:xfrm>
            <a:custGeom>
              <a:avLst/>
              <a:gdLst>
                <a:gd name="T0" fmla="*/ 3406 w 3406"/>
                <a:gd name="T1" fmla="*/ 2775 h 3382"/>
                <a:gd name="T2" fmla="*/ 3197 w 3406"/>
                <a:gd name="T3" fmla="*/ 0 h 3382"/>
                <a:gd name="T4" fmla="*/ 0 w 3406"/>
                <a:gd name="T5" fmla="*/ 3382 h 3382"/>
                <a:gd name="T6" fmla="*/ 3406 w 3406"/>
                <a:gd name="T7" fmla="*/ 2775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06" h="3382">
                  <a:moveTo>
                    <a:pt x="3406" y="2775"/>
                  </a:moveTo>
                  <a:lnTo>
                    <a:pt x="3197" y="0"/>
                  </a:lnTo>
                  <a:lnTo>
                    <a:pt x="0" y="3382"/>
                  </a:lnTo>
                  <a:lnTo>
                    <a:pt x="3406" y="277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Freeform 279"/>
            <p:cNvSpPr>
              <a:spLocks/>
            </p:cNvSpPr>
            <p:nvPr/>
          </p:nvSpPr>
          <p:spPr bwMode="auto">
            <a:xfrm>
              <a:off x="6096002" y="2485920"/>
              <a:ext cx="1547838" cy="1165076"/>
            </a:xfrm>
            <a:custGeom>
              <a:avLst/>
              <a:gdLst>
                <a:gd name="T0" fmla="*/ 0 w 4868"/>
                <a:gd name="T1" fmla="*/ 2238 h 3667"/>
                <a:gd name="T2" fmla="*/ 2585 w 4868"/>
                <a:gd name="T3" fmla="*/ 3667 h 3667"/>
                <a:gd name="T4" fmla="*/ 4868 w 4868"/>
                <a:gd name="T5" fmla="*/ 1862 h 3667"/>
                <a:gd name="T6" fmla="*/ 1362 w 4868"/>
                <a:gd name="T7" fmla="*/ 0 h 3667"/>
                <a:gd name="T8" fmla="*/ 0 w 4868"/>
                <a:gd name="T9" fmla="*/ 2238 h 3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68" h="3667">
                  <a:moveTo>
                    <a:pt x="0" y="2238"/>
                  </a:moveTo>
                  <a:lnTo>
                    <a:pt x="2585" y="3667"/>
                  </a:lnTo>
                  <a:lnTo>
                    <a:pt x="4868" y="1862"/>
                  </a:lnTo>
                  <a:lnTo>
                    <a:pt x="1362" y="0"/>
                  </a:lnTo>
                  <a:lnTo>
                    <a:pt x="0" y="2238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Freeform 280"/>
            <p:cNvSpPr>
              <a:spLocks/>
            </p:cNvSpPr>
            <p:nvPr/>
          </p:nvSpPr>
          <p:spPr bwMode="auto">
            <a:xfrm>
              <a:off x="4934329" y="4272475"/>
              <a:ext cx="1406403" cy="871025"/>
            </a:xfrm>
            <a:custGeom>
              <a:avLst/>
              <a:gdLst>
                <a:gd name="T0" fmla="*/ 460 w 4426"/>
                <a:gd name="T1" fmla="*/ 0 h 2741"/>
                <a:gd name="T2" fmla="*/ 0 w 4426"/>
                <a:gd name="T3" fmla="*/ 2741 h 2741"/>
                <a:gd name="T4" fmla="*/ 4426 w 4426"/>
                <a:gd name="T5" fmla="*/ 2741 h 2741"/>
                <a:gd name="T6" fmla="*/ 460 w 4426"/>
                <a:gd name="T7" fmla="*/ 0 h 2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26" h="2741">
                  <a:moveTo>
                    <a:pt x="460" y="0"/>
                  </a:moveTo>
                  <a:lnTo>
                    <a:pt x="0" y="2741"/>
                  </a:lnTo>
                  <a:lnTo>
                    <a:pt x="4426" y="2741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Freeform 281"/>
            <p:cNvSpPr>
              <a:spLocks/>
            </p:cNvSpPr>
            <p:nvPr/>
          </p:nvSpPr>
          <p:spPr bwMode="auto">
            <a:xfrm>
              <a:off x="4141340" y="4272475"/>
              <a:ext cx="939192" cy="871025"/>
            </a:xfrm>
            <a:custGeom>
              <a:avLst/>
              <a:gdLst>
                <a:gd name="T0" fmla="*/ 2494 w 2954"/>
                <a:gd name="T1" fmla="*/ 2741 h 2741"/>
                <a:gd name="T2" fmla="*/ 2954 w 2954"/>
                <a:gd name="T3" fmla="*/ 0 h 2741"/>
                <a:gd name="T4" fmla="*/ 0 w 2954"/>
                <a:gd name="T5" fmla="*/ 2741 h 2741"/>
                <a:gd name="T6" fmla="*/ 2494 w 2954"/>
                <a:gd name="T7" fmla="*/ 2741 h 2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4" h="2741">
                  <a:moveTo>
                    <a:pt x="2494" y="2741"/>
                  </a:moveTo>
                  <a:lnTo>
                    <a:pt x="2954" y="0"/>
                  </a:lnTo>
                  <a:lnTo>
                    <a:pt x="0" y="2741"/>
                  </a:lnTo>
                  <a:lnTo>
                    <a:pt x="2494" y="274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Freeform 282"/>
            <p:cNvSpPr>
              <a:spLocks/>
            </p:cNvSpPr>
            <p:nvPr/>
          </p:nvSpPr>
          <p:spPr bwMode="auto">
            <a:xfrm>
              <a:off x="5080532" y="4078560"/>
              <a:ext cx="1260201" cy="1064940"/>
            </a:xfrm>
            <a:custGeom>
              <a:avLst/>
              <a:gdLst>
                <a:gd name="T0" fmla="*/ 3406 w 3966"/>
                <a:gd name="T1" fmla="*/ 0 h 3348"/>
                <a:gd name="T2" fmla="*/ 0 w 3966"/>
                <a:gd name="T3" fmla="*/ 607 h 3348"/>
                <a:gd name="T4" fmla="*/ 3966 w 3966"/>
                <a:gd name="T5" fmla="*/ 3348 h 3348"/>
                <a:gd name="T6" fmla="*/ 3406 w 3966"/>
                <a:gd name="T7" fmla="*/ 0 h 3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66" h="3348">
                  <a:moveTo>
                    <a:pt x="3406" y="0"/>
                  </a:moveTo>
                  <a:lnTo>
                    <a:pt x="0" y="607"/>
                  </a:lnTo>
                  <a:lnTo>
                    <a:pt x="3966" y="3348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Freeform 283"/>
            <p:cNvSpPr>
              <a:spLocks/>
            </p:cNvSpPr>
            <p:nvPr/>
          </p:nvSpPr>
          <p:spPr bwMode="auto">
            <a:xfrm>
              <a:off x="4427388" y="3196410"/>
              <a:ext cx="1668614" cy="1076066"/>
            </a:xfrm>
            <a:custGeom>
              <a:avLst/>
              <a:gdLst>
                <a:gd name="T0" fmla="*/ 2057 w 5254"/>
                <a:gd name="T1" fmla="*/ 3382 h 3382"/>
                <a:gd name="T2" fmla="*/ 5254 w 5254"/>
                <a:gd name="T3" fmla="*/ 0 h 3382"/>
                <a:gd name="T4" fmla="*/ 0 w 5254"/>
                <a:gd name="T5" fmla="*/ 491 h 3382"/>
                <a:gd name="T6" fmla="*/ 2057 w 5254"/>
                <a:gd name="T7" fmla="*/ 3382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54" h="3382">
                  <a:moveTo>
                    <a:pt x="2057" y="3382"/>
                  </a:moveTo>
                  <a:lnTo>
                    <a:pt x="5254" y="0"/>
                  </a:lnTo>
                  <a:lnTo>
                    <a:pt x="0" y="491"/>
                  </a:lnTo>
                  <a:lnTo>
                    <a:pt x="2057" y="3382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Freeform 284"/>
            <p:cNvSpPr>
              <a:spLocks/>
            </p:cNvSpPr>
            <p:nvPr/>
          </p:nvSpPr>
          <p:spPr bwMode="auto">
            <a:xfrm>
              <a:off x="6917596" y="3077199"/>
              <a:ext cx="726245" cy="696184"/>
            </a:xfrm>
            <a:custGeom>
              <a:avLst/>
              <a:gdLst>
                <a:gd name="T0" fmla="*/ 2203 w 2283"/>
                <a:gd name="T1" fmla="*/ 2189 h 2189"/>
                <a:gd name="T2" fmla="*/ 2283 w 2283"/>
                <a:gd name="T3" fmla="*/ 0 h 2189"/>
                <a:gd name="T4" fmla="*/ 0 w 2283"/>
                <a:gd name="T5" fmla="*/ 1805 h 2189"/>
                <a:gd name="T6" fmla="*/ 2203 w 2283"/>
                <a:gd name="T7" fmla="*/ 2189 h 2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83" h="2189">
                  <a:moveTo>
                    <a:pt x="2203" y="2189"/>
                  </a:moveTo>
                  <a:lnTo>
                    <a:pt x="2283" y="0"/>
                  </a:lnTo>
                  <a:lnTo>
                    <a:pt x="0" y="1805"/>
                  </a:lnTo>
                  <a:lnTo>
                    <a:pt x="2203" y="218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Freeform 285"/>
            <p:cNvSpPr>
              <a:spLocks/>
            </p:cNvSpPr>
            <p:nvPr/>
          </p:nvSpPr>
          <p:spPr bwMode="auto">
            <a:xfrm>
              <a:off x="7618413" y="3773384"/>
              <a:ext cx="1522411" cy="840826"/>
            </a:xfrm>
            <a:custGeom>
              <a:avLst/>
              <a:gdLst>
                <a:gd name="T0" fmla="*/ 0 w 4789"/>
                <a:gd name="T1" fmla="*/ 0 h 2646"/>
                <a:gd name="T2" fmla="*/ 878 w 4789"/>
                <a:gd name="T3" fmla="*/ 2646 h 2646"/>
                <a:gd name="T4" fmla="*/ 4789 w 4789"/>
                <a:gd name="T5" fmla="*/ 1815 h 2646"/>
                <a:gd name="T6" fmla="*/ 0 w 4789"/>
                <a:gd name="T7" fmla="*/ 0 h 2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89" h="2646">
                  <a:moveTo>
                    <a:pt x="0" y="0"/>
                  </a:moveTo>
                  <a:lnTo>
                    <a:pt x="878" y="2646"/>
                  </a:lnTo>
                  <a:lnTo>
                    <a:pt x="4789" y="1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1" name="Freeform 286"/>
            <p:cNvSpPr>
              <a:spLocks/>
            </p:cNvSpPr>
            <p:nvPr/>
          </p:nvSpPr>
          <p:spPr bwMode="auto">
            <a:xfrm>
              <a:off x="7618413" y="2597182"/>
              <a:ext cx="1017060" cy="1176202"/>
            </a:xfrm>
            <a:custGeom>
              <a:avLst/>
              <a:gdLst>
                <a:gd name="T0" fmla="*/ 80 w 3198"/>
                <a:gd name="T1" fmla="*/ 1512 h 3701"/>
                <a:gd name="T2" fmla="*/ 0 w 3198"/>
                <a:gd name="T3" fmla="*/ 3701 h 3701"/>
                <a:gd name="T4" fmla="*/ 3198 w 3198"/>
                <a:gd name="T5" fmla="*/ 2372 h 3701"/>
                <a:gd name="T6" fmla="*/ 1766 w 3198"/>
                <a:gd name="T7" fmla="*/ 0 h 3701"/>
                <a:gd name="T8" fmla="*/ 80 w 3198"/>
                <a:gd name="T9" fmla="*/ 1512 h 3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98" h="3701">
                  <a:moveTo>
                    <a:pt x="80" y="1512"/>
                  </a:moveTo>
                  <a:lnTo>
                    <a:pt x="0" y="3701"/>
                  </a:lnTo>
                  <a:lnTo>
                    <a:pt x="3198" y="2372"/>
                  </a:lnTo>
                  <a:lnTo>
                    <a:pt x="1766" y="0"/>
                  </a:lnTo>
                  <a:lnTo>
                    <a:pt x="80" y="1512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Freeform 287"/>
            <p:cNvSpPr>
              <a:spLocks/>
            </p:cNvSpPr>
            <p:nvPr/>
          </p:nvSpPr>
          <p:spPr bwMode="auto">
            <a:xfrm>
              <a:off x="6973216" y="4371021"/>
              <a:ext cx="924889" cy="772479"/>
            </a:xfrm>
            <a:custGeom>
              <a:avLst/>
              <a:gdLst>
                <a:gd name="T0" fmla="*/ 2910 w 2910"/>
                <a:gd name="T1" fmla="*/ 764 h 2428"/>
                <a:gd name="T2" fmla="*/ 0 w 2910"/>
                <a:gd name="T3" fmla="*/ 0 h 2428"/>
                <a:gd name="T4" fmla="*/ 484 w 2910"/>
                <a:gd name="T5" fmla="*/ 2428 h 2428"/>
                <a:gd name="T6" fmla="*/ 2416 w 2910"/>
                <a:gd name="T7" fmla="*/ 2428 h 2428"/>
                <a:gd name="T8" fmla="*/ 2910 w 2910"/>
                <a:gd name="T9" fmla="*/ 764 h 2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0" h="2428">
                  <a:moveTo>
                    <a:pt x="2910" y="764"/>
                  </a:moveTo>
                  <a:lnTo>
                    <a:pt x="0" y="0"/>
                  </a:lnTo>
                  <a:lnTo>
                    <a:pt x="484" y="2428"/>
                  </a:lnTo>
                  <a:lnTo>
                    <a:pt x="2416" y="2428"/>
                  </a:lnTo>
                  <a:lnTo>
                    <a:pt x="2910" y="76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Freeform 288"/>
            <p:cNvSpPr>
              <a:spLocks/>
            </p:cNvSpPr>
            <p:nvPr/>
          </p:nvSpPr>
          <p:spPr bwMode="auto">
            <a:xfrm>
              <a:off x="6917596" y="3650996"/>
              <a:ext cx="980510" cy="963214"/>
            </a:xfrm>
            <a:custGeom>
              <a:avLst/>
              <a:gdLst>
                <a:gd name="T0" fmla="*/ 171 w 3081"/>
                <a:gd name="T1" fmla="*/ 2266 h 3030"/>
                <a:gd name="T2" fmla="*/ 3081 w 3081"/>
                <a:gd name="T3" fmla="*/ 3030 h 3030"/>
                <a:gd name="T4" fmla="*/ 2203 w 3081"/>
                <a:gd name="T5" fmla="*/ 384 h 3030"/>
                <a:gd name="T6" fmla="*/ 0 w 3081"/>
                <a:gd name="T7" fmla="*/ 0 h 3030"/>
                <a:gd name="T8" fmla="*/ 171 w 3081"/>
                <a:gd name="T9" fmla="*/ 2266 h 3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1" h="3030">
                  <a:moveTo>
                    <a:pt x="171" y="2266"/>
                  </a:moveTo>
                  <a:lnTo>
                    <a:pt x="3081" y="3030"/>
                  </a:lnTo>
                  <a:lnTo>
                    <a:pt x="2203" y="384"/>
                  </a:lnTo>
                  <a:lnTo>
                    <a:pt x="0" y="0"/>
                  </a:lnTo>
                  <a:lnTo>
                    <a:pt x="171" y="2266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Freeform 289"/>
            <p:cNvSpPr>
              <a:spLocks/>
            </p:cNvSpPr>
            <p:nvPr/>
          </p:nvSpPr>
          <p:spPr bwMode="auto">
            <a:xfrm>
              <a:off x="7740778" y="4350359"/>
              <a:ext cx="1400047" cy="793142"/>
            </a:xfrm>
            <a:custGeom>
              <a:avLst/>
              <a:gdLst>
                <a:gd name="T0" fmla="*/ 494 w 4405"/>
                <a:gd name="T1" fmla="*/ 831 h 2495"/>
                <a:gd name="T2" fmla="*/ 0 w 4405"/>
                <a:gd name="T3" fmla="*/ 2495 h 2495"/>
                <a:gd name="T4" fmla="*/ 2202 w 4405"/>
                <a:gd name="T5" fmla="*/ 2495 h 2495"/>
                <a:gd name="T6" fmla="*/ 4405 w 4405"/>
                <a:gd name="T7" fmla="*/ 0 h 2495"/>
                <a:gd name="T8" fmla="*/ 494 w 4405"/>
                <a:gd name="T9" fmla="*/ 831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5" h="2495">
                  <a:moveTo>
                    <a:pt x="494" y="831"/>
                  </a:moveTo>
                  <a:lnTo>
                    <a:pt x="0" y="2495"/>
                  </a:lnTo>
                  <a:lnTo>
                    <a:pt x="2202" y="2495"/>
                  </a:lnTo>
                  <a:lnTo>
                    <a:pt x="4405" y="0"/>
                  </a:lnTo>
                  <a:lnTo>
                    <a:pt x="494" y="83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290"/>
            <p:cNvSpPr>
              <a:spLocks/>
            </p:cNvSpPr>
            <p:nvPr/>
          </p:nvSpPr>
          <p:spPr bwMode="auto">
            <a:xfrm>
              <a:off x="6340732" y="4371021"/>
              <a:ext cx="785043" cy="772479"/>
            </a:xfrm>
            <a:custGeom>
              <a:avLst/>
              <a:gdLst>
                <a:gd name="T0" fmla="*/ 2471 w 2471"/>
                <a:gd name="T1" fmla="*/ 2428 h 2428"/>
                <a:gd name="T2" fmla="*/ 1987 w 2471"/>
                <a:gd name="T3" fmla="*/ 0 h 2428"/>
                <a:gd name="T4" fmla="*/ 0 w 2471"/>
                <a:gd name="T5" fmla="*/ 2428 h 2428"/>
                <a:gd name="T6" fmla="*/ 2471 w 2471"/>
                <a:gd name="T7" fmla="*/ 2428 h 2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71" h="2428">
                  <a:moveTo>
                    <a:pt x="2471" y="2428"/>
                  </a:moveTo>
                  <a:lnTo>
                    <a:pt x="1987" y="0"/>
                  </a:lnTo>
                  <a:lnTo>
                    <a:pt x="0" y="2428"/>
                  </a:lnTo>
                  <a:lnTo>
                    <a:pt x="2471" y="2428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Freeform 291"/>
            <p:cNvSpPr>
              <a:spLocks/>
            </p:cNvSpPr>
            <p:nvPr/>
          </p:nvSpPr>
          <p:spPr bwMode="auto">
            <a:xfrm>
              <a:off x="8440007" y="4350359"/>
              <a:ext cx="700818" cy="793142"/>
            </a:xfrm>
            <a:custGeom>
              <a:avLst/>
              <a:gdLst>
                <a:gd name="T0" fmla="*/ 2203 w 2203"/>
                <a:gd name="T1" fmla="*/ 2495 h 2495"/>
                <a:gd name="T2" fmla="*/ 2203 w 2203"/>
                <a:gd name="T3" fmla="*/ 0 h 2495"/>
                <a:gd name="T4" fmla="*/ 0 w 2203"/>
                <a:gd name="T5" fmla="*/ 2495 h 2495"/>
                <a:gd name="T6" fmla="*/ 2203 w 2203"/>
                <a:gd name="T7" fmla="*/ 2495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03" h="2495">
                  <a:moveTo>
                    <a:pt x="2203" y="2495"/>
                  </a:moveTo>
                  <a:lnTo>
                    <a:pt x="2203" y="0"/>
                  </a:lnTo>
                  <a:lnTo>
                    <a:pt x="0" y="2495"/>
                  </a:lnTo>
                  <a:lnTo>
                    <a:pt x="2203" y="249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Freeform 292"/>
            <p:cNvSpPr>
              <a:spLocks/>
            </p:cNvSpPr>
            <p:nvPr/>
          </p:nvSpPr>
          <p:spPr bwMode="auto">
            <a:xfrm>
              <a:off x="7618413" y="3350587"/>
              <a:ext cx="1522411" cy="999772"/>
            </a:xfrm>
            <a:custGeom>
              <a:avLst/>
              <a:gdLst>
                <a:gd name="T0" fmla="*/ 0 w 4789"/>
                <a:gd name="T1" fmla="*/ 1329 h 3144"/>
                <a:gd name="T2" fmla="*/ 4789 w 4789"/>
                <a:gd name="T3" fmla="*/ 3144 h 3144"/>
                <a:gd name="T4" fmla="*/ 3198 w 4789"/>
                <a:gd name="T5" fmla="*/ 0 h 3144"/>
                <a:gd name="T6" fmla="*/ 0 w 4789"/>
                <a:gd name="T7" fmla="*/ 1329 h 3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89" h="3144">
                  <a:moveTo>
                    <a:pt x="0" y="1329"/>
                  </a:moveTo>
                  <a:lnTo>
                    <a:pt x="4789" y="3144"/>
                  </a:lnTo>
                  <a:lnTo>
                    <a:pt x="3198" y="0"/>
                  </a:lnTo>
                  <a:lnTo>
                    <a:pt x="0" y="132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293"/>
            <p:cNvSpPr>
              <a:spLocks/>
            </p:cNvSpPr>
            <p:nvPr/>
          </p:nvSpPr>
          <p:spPr bwMode="auto">
            <a:xfrm>
              <a:off x="8622758" y="2551088"/>
              <a:ext cx="521242" cy="1799271"/>
            </a:xfrm>
            <a:custGeom>
              <a:avLst/>
              <a:gdLst>
                <a:gd name="T0" fmla="*/ 0 w 1591"/>
                <a:gd name="T1" fmla="*/ 2517 h 5661"/>
                <a:gd name="T2" fmla="*/ 1591 w 1591"/>
                <a:gd name="T3" fmla="*/ 5661 h 5661"/>
                <a:gd name="T4" fmla="*/ 1591 w 1591"/>
                <a:gd name="T5" fmla="*/ 0 h 5661"/>
                <a:gd name="T6" fmla="*/ 0 w 1591"/>
                <a:gd name="T7" fmla="*/ 2517 h 5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1" h="5661">
                  <a:moveTo>
                    <a:pt x="0" y="2517"/>
                  </a:moveTo>
                  <a:lnTo>
                    <a:pt x="1591" y="5661"/>
                  </a:lnTo>
                  <a:lnTo>
                    <a:pt x="1591" y="0"/>
                  </a:lnTo>
                  <a:lnTo>
                    <a:pt x="0" y="2517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Freeform 294"/>
            <p:cNvSpPr>
              <a:spLocks/>
            </p:cNvSpPr>
            <p:nvPr/>
          </p:nvSpPr>
          <p:spPr bwMode="auto">
            <a:xfrm>
              <a:off x="4398783" y="2339689"/>
              <a:ext cx="1697218" cy="856721"/>
            </a:xfrm>
            <a:custGeom>
              <a:avLst/>
              <a:gdLst>
                <a:gd name="T0" fmla="*/ 5342 w 5342"/>
                <a:gd name="T1" fmla="*/ 2698 h 2698"/>
                <a:gd name="T2" fmla="*/ 3603 w 5342"/>
                <a:gd name="T3" fmla="*/ 0 h 2698"/>
                <a:gd name="T4" fmla="*/ 0 w 5342"/>
                <a:gd name="T5" fmla="*/ 1092 h 2698"/>
                <a:gd name="T6" fmla="*/ 5342 w 5342"/>
                <a:gd name="T7" fmla="*/ 2698 h 2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42" h="2698">
                  <a:moveTo>
                    <a:pt x="5342" y="2698"/>
                  </a:moveTo>
                  <a:lnTo>
                    <a:pt x="3603" y="0"/>
                  </a:lnTo>
                  <a:lnTo>
                    <a:pt x="0" y="1092"/>
                  </a:lnTo>
                  <a:lnTo>
                    <a:pt x="5342" y="2698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Freeform 295"/>
            <p:cNvSpPr>
              <a:spLocks/>
            </p:cNvSpPr>
            <p:nvPr/>
          </p:nvSpPr>
          <p:spPr bwMode="auto">
            <a:xfrm>
              <a:off x="6529842" y="1850135"/>
              <a:ext cx="1113999" cy="1227065"/>
            </a:xfrm>
            <a:custGeom>
              <a:avLst/>
              <a:gdLst>
                <a:gd name="T0" fmla="*/ 0 w 3506"/>
                <a:gd name="T1" fmla="*/ 1997 h 3859"/>
                <a:gd name="T2" fmla="*/ 3506 w 3506"/>
                <a:gd name="T3" fmla="*/ 3859 h 3859"/>
                <a:gd name="T4" fmla="*/ 2148 w 3506"/>
                <a:gd name="T5" fmla="*/ 0 h 3859"/>
                <a:gd name="T6" fmla="*/ 0 w 3506"/>
                <a:gd name="T7" fmla="*/ 1997 h 3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06" h="3859">
                  <a:moveTo>
                    <a:pt x="0" y="1997"/>
                  </a:moveTo>
                  <a:lnTo>
                    <a:pt x="3506" y="3859"/>
                  </a:lnTo>
                  <a:lnTo>
                    <a:pt x="2148" y="0"/>
                  </a:lnTo>
                  <a:lnTo>
                    <a:pt x="0" y="1997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Freeform 296"/>
            <p:cNvSpPr>
              <a:spLocks/>
            </p:cNvSpPr>
            <p:nvPr/>
          </p:nvSpPr>
          <p:spPr bwMode="auto">
            <a:xfrm>
              <a:off x="3070249" y="1"/>
              <a:ext cx="1250666" cy="537238"/>
            </a:xfrm>
            <a:custGeom>
              <a:avLst/>
              <a:gdLst>
                <a:gd name="T0" fmla="*/ 3136 w 3932"/>
                <a:gd name="T1" fmla="*/ 1691 h 1691"/>
                <a:gd name="T2" fmla="*/ 3932 w 3932"/>
                <a:gd name="T3" fmla="*/ 0 h 1691"/>
                <a:gd name="T4" fmla="*/ 0 w 3932"/>
                <a:gd name="T5" fmla="*/ 0 h 1691"/>
                <a:gd name="T6" fmla="*/ 3136 w 3932"/>
                <a:gd name="T7" fmla="*/ 1691 h 1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32" h="1691">
                  <a:moveTo>
                    <a:pt x="3136" y="1691"/>
                  </a:moveTo>
                  <a:lnTo>
                    <a:pt x="3932" y="0"/>
                  </a:lnTo>
                  <a:lnTo>
                    <a:pt x="0" y="0"/>
                  </a:lnTo>
                  <a:lnTo>
                    <a:pt x="3136" y="1691"/>
                  </a:lnTo>
                  <a:close/>
                </a:path>
              </a:pathLst>
            </a:custGeom>
            <a:solidFill>
              <a:srgbClr val="E7E6E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297"/>
            <p:cNvSpPr>
              <a:spLocks/>
            </p:cNvSpPr>
            <p:nvPr/>
          </p:nvSpPr>
          <p:spPr bwMode="auto">
            <a:xfrm>
              <a:off x="1821173" y="1"/>
              <a:ext cx="1268146" cy="985466"/>
            </a:xfrm>
            <a:custGeom>
              <a:avLst/>
              <a:gdLst>
                <a:gd name="T0" fmla="*/ 3987 w 3988"/>
                <a:gd name="T1" fmla="*/ 3100 h 3100"/>
                <a:gd name="T2" fmla="*/ 3988 w 3988"/>
                <a:gd name="T3" fmla="*/ 3099 h 3100"/>
                <a:gd name="T4" fmla="*/ 3931 w 3988"/>
                <a:gd name="T5" fmla="*/ 0 h 3100"/>
                <a:gd name="T6" fmla="*/ 0 w 3988"/>
                <a:gd name="T7" fmla="*/ 0 h 3100"/>
                <a:gd name="T8" fmla="*/ 966 w 3988"/>
                <a:gd name="T9" fmla="*/ 989 h 3100"/>
                <a:gd name="T10" fmla="*/ 3987 w 3988"/>
                <a:gd name="T11" fmla="*/ 3100 h 3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88" h="3100">
                  <a:moveTo>
                    <a:pt x="3987" y="3100"/>
                  </a:moveTo>
                  <a:lnTo>
                    <a:pt x="3988" y="3099"/>
                  </a:lnTo>
                  <a:lnTo>
                    <a:pt x="3931" y="0"/>
                  </a:lnTo>
                  <a:lnTo>
                    <a:pt x="0" y="0"/>
                  </a:lnTo>
                  <a:lnTo>
                    <a:pt x="966" y="989"/>
                  </a:lnTo>
                  <a:lnTo>
                    <a:pt x="3987" y="310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298"/>
            <p:cNvSpPr>
              <a:spLocks/>
            </p:cNvSpPr>
            <p:nvPr/>
          </p:nvSpPr>
          <p:spPr bwMode="auto">
            <a:xfrm>
              <a:off x="3087730" y="985467"/>
              <a:ext cx="1052021" cy="1058582"/>
            </a:xfrm>
            <a:custGeom>
              <a:avLst/>
              <a:gdLst>
                <a:gd name="T0" fmla="*/ 1 w 3310"/>
                <a:gd name="T1" fmla="*/ 0 h 3331"/>
                <a:gd name="T2" fmla="*/ 0 w 3310"/>
                <a:gd name="T3" fmla="*/ 1 h 3331"/>
                <a:gd name="T4" fmla="*/ 1114 w 3310"/>
                <a:gd name="T5" fmla="*/ 3331 h 3331"/>
                <a:gd name="T6" fmla="*/ 3310 w 3310"/>
                <a:gd name="T7" fmla="*/ 930 h 3331"/>
                <a:gd name="T8" fmla="*/ 1 w 3310"/>
                <a:gd name="T9" fmla="*/ 0 h 3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0" h="3331">
                  <a:moveTo>
                    <a:pt x="1" y="0"/>
                  </a:moveTo>
                  <a:lnTo>
                    <a:pt x="0" y="1"/>
                  </a:lnTo>
                  <a:lnTo>
                    <a:pt x="1114" y="3331"/>
                  </a:lnTo>
                  <a:lnTo>
                    <a:pt x="3310" y="9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299"/>
            <p:cNvSpPr>
              <a:spLocks/>
            </p:cNvSpPr>
            <p:nvPr/>
          </p:nvSpPr>
          <p:spPr bwMode="auto">
            <a:xfrm>
              <a:off x="1625707" y="314714"/>
              <a:ext cx="1462023" cy="1325611"/>
            </a:xfrm>
            <a:custGeom>
              <a:avLst/>
              <a:gdLst>
                <a:gd name="T0" fmla="*/ 2901 w 4603"/>
                <a:gd name="T1" fmla="*/ 2846 h 4171"/>
                <a:gd name="T2" fmla="*/ 4603 w 4603"/>
                <a:gd name="T3" fmla="*/ 2111 h 4171"/>
                <a:gd name="T4" fmla="*/ 1582 w 4603"/>
                <a:gd name="T5" fmla="*/ 0 h 4171"/>
                <a:gd name="T6" fmla="*/ 0 w 4603"/>
                <a:gd name="T7" fmla="*/ 1381 h 4171"/>
                <a:gd name="T8" fmla="*/ 1336 w 4603"/>
                <a:gd name="T9" fmla="*/ 4171 h 4171"/>
                <a:gd name="T10" fmla="*/ 2901 w 4603"/>
                <a:gd name="T11" fmla="*/ 2846 h 4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03" h="4171">
                  <a:moveTo>
                    <a:pt x="2901" y="2846"/>
                  </a:moveTo>
                  <a:lnTo>
                    <a:pt x="4603" y="2111"/>
                  </a:lnTo>
                  <a:lnTo>
                    <a:pt x="1582" y="0"/>
                  </a:lnTo>
                  <a:lnTo>
                    <a:pt x="0" y="1381"/>
                  </a:lnTo>
                  <a:lnTo>
                    <a:pt x="1336" y="4171"/>
                  </a:lnTo>
                  <a:lnTo>
                    <a:pt x="2901" y="2846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300"/>
            <p:cNvSpPr>
              <a:spLocks/>
            </p:cNvSpPr>
            <p:nvPr/>
          </p:nvSpPr>
          <p:spPr bwMode="auto">
            <a:xfrm>
              <a:off x="2050011" y="985467"/>
              <a:ext cx="1392100" cy="1058582"/>
            </a:xfrm>
            <a:custGeom>
              <a:avLst/>
              <a:gdLst>
                <a:gd name="T0" fmla="*/ 3267 w 4381"/>
                <a:gd name="T1" fmla="*/ 0 h 3330"/>
                <a:gd name="T2" fmla="*/ 1565 w 4381"/>
                <a:gd name="T3" fmla="*/ 735 h 3330"/>
                <a:gd name="T4" fmla="*/ 0 w 4381"/>
                <a:gd name="T5" fmla="*/ 2060 h 3330"/>
                <a:gd name="T6" fmla="*/ 4381 w 4381"/>
                <a:gd name="T7" fmla="*/ 3330 h 3330"/>
                <a:gd name="T8" fmla="*/ 3267 w 4381"/>
                <a:gd name="T9" fmla="*/ 0 h 3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1" h="3330">
                  <a:moveTo>
                    <a:pt x="3267" y="0"/>
                  </a:moveTo>
                  <a:lnTo>
                    <a:pt x="1565" y="735"/>
                  </a:lnTo>
                  <a:lnTo>
                    <a:pt x="0" y="2060"/>
                  </a:lnTo>
                  <a:lnTo>
                    <a:pt x="4381" y="3330"/>
                  </a:lnTo>
                  <a:lnTo>
                    <a:pt x="3267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301"/>
            <p:cNvSpPr>
              <a:spLocks/>
            </p:cNvSpPr>
            <p:nvPr/>
          </p:nvSpPr>
          <p:spPr bwMode="auto">
            <a:xfrm>
              <a:off x="3070249" y="1"/>
              <a:ext cx="996401" cy="985466"/>
            </a:xfrm>
            <a:custGeom>
              <a:avLst/>
              <a:gdLst>
                <a:gd name="T0" fmla="*/ 0 w 3136"/>
                <a:gd name="T1" fmla="*/ 0 h 3099"/>
                <a:gd name="T2" fmla="*/ 57 w 3136"/>
                <a:gd name="T3" fmla="*/ 3099 h 3099"/>
                <a:gd name="T4" fmla="*/ 3136 w 3136"/>
                <a:gd name="T5" fmla="*/ 1691 h 3099"/>
                <a:gd name="T6" fmla="*/ 0 w 3136"/>
                <a:gd name="T7" fmla="*/ 0 h 3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6" h="3099">
                  <a:moveTo>
                    <a:pt x="0" y="0"/>
                  </a:moveTo>
                  <a:lnTo>
                    <a:pt x="57" y="3099"/>
                  </a:lnTo>
                  <a:lnTo>
                    <a:pt x="3136" y="16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Freeform 302"/>
            <p:cNvSpPr>
              <a:spLocks/>
            </p:cNvSpPr>
            <p:nvPr/>
          </p:nvSpPr>
          <p:spPr bwMode="auto">
            <a:xfrm>
              <a:off x="3089319" y="537239"/>
              <a:ext cx="1825940" cy="743868"/>
            </a:xfrm>
            <a:custGeom>
              <a:avLst/>
              <a:gdLst>
                <a:gd name="T0" fmla="*/ 3079 w 5745"/>
                <a:gd name="T1" fmla="*/ 0 h 2338"/>
                <a:gd name="T2" fmla="*/ 0 w 5745"/>
                <a:gd name="T3" fmla="*/ 1408 h 2338"/>
                <a:gd name="T4" fmla="*/ 3309 w 5745"/>
                <a:gd name="T5" fmla="*/ 2338 h 2338"/>
                <a:gd name="T6" fmla="*/ 5745 w 5745"/>
                <a:gd name="T7" fmla="*/ 979 h 2338"/>
                <a:gd name="T8" fmla="*/ 3079 w 5745"/>
                <a:gd name="T9" fmla="*/ 0 h 2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45" h="2338">
                  <a:moveTo>
                    <a:pt x="3079" y="0"/>
                  </a:moveTo>
                  <a:lnTo>
                    <a:pt x="0" y="1408"/>
                  </a:lnTo>
                  <a:lnTo>
                    <a:pt x="3309" y="2338"/>
                  </a:lnTo>
                  <a:lnTo>
                    <a:pt x="5745" y="979"/>
                  </a:lnTo>
                  <a:lnTo>
                    <a:pt x="3079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303"/>
            <p:cNvSpPr>
              <a:spLocks/>
            </p:cNvSpPr>
            <p:nvPr/>
          </p:nvSpPr>
          <p:spPr bwMode="auto">
            <a:xfrm>
              <a:off x="3442111" y="1281107"/>
              <a:ext cx="1655900" cy="762942"/>
            </a:xfrm>
            <a:custGeom>
              <a:avLst/>
              <a:gdLst>
                <a:gd name="T0" fmla="*/ 2196 w 5210"/>
                <a:gd name="T1" fmla="*/ 0 h 2401"/>
                <a:gd name="T2" fmla="*/ 0 w 5210"/>
                <a:gd name="T3" fmla="*/ 2401 h 2401"/>
                <a:gd name="T4" fmla="*/ 5210 w 5210"/>
                <a:gd name="T5" fmla="*/ 1611 h 2401"/>
                <a:gd name="T6" fmla="*/ 2196 w 5210"/>
                <a:gd name="T7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10" h="2401">
                  <a:moveTo>
                    <a:pt x="2196" y="0"/>
                  </a:moveTo>
                  <a:lnTo>
                    <a:pt x="0" y="2401"/>
                  </a:lnTo>
                  <a:lnTo>
                    <a:pt x="5210" y="1611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4"/>
            <p:cNvSpPr>
              <a:spLocks/>
            </p:cNvSpPr>
            <p:nvPr/>
          </p:nvSpPr>
          <p:spPr bwMode="auto">
            <a:xfrm>
              <a:off x="3388080" y="2044049"/>
              <a:ext cx="1039308" cy="1308128"/>
            </a:xfrm>
            <a:custGeom>
              <a:avLst/>
              <a:gdLst>
                <a:gd name="T0" fmla="*/ 3178 w 3266"/>
                <a:gd name="T1" fmla="*/ 2019 h 4116"/>
                <a:gd name="T2" fmla="*/ 169 w 3266"/>
                <a:gd name="T3" fmla="*/ 0 h 4116"/>
                <a:gd name="T4" fmla="*/ 0 w 3266"/>
                <a:gd name="T5" fmla="*/ 3842 h 4116"/>
                <a:gd name="T6" fmla="*/ 3266 w 3266"/>
                <a:gd name="T7" fmla="*/ 4116 h 4116"/>
                <a:gd name="T8" fmla="*/ 3178 w 3266"/>
                <a:gd name="T9" fmla="*/ 2019 h 4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6" h="4116">
                  <a:moveTo>
                    <a:pt x="3178" y="2019"/>
                  </a:moveTo>
                  <a:lnTo>
                    <a:pt x="169" y="0"/>
                  </a:lnTo>
                  <a:lnTo>
                    <a:pt x="0" y="3842"/>
                  </a:lnTo>
                  <a:lnTo>
                    <a:pt x="3266" y="4116"/>
                  </a:lnTo>
                  <a:lnTo>
                    <a:pt x="3178" y="2019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Freeform 305"/>
            <p:cNvSpPr>
              <a:spLocks/>
            </p:cNvSpPr>
            <p:nvPr/>
          </p:nvSpPr>
          <p:spPr bwMode="auto">
            <a:xfrm>
              <a:off x="3442111" y="1792914"/>
              <a:ext cx="1655900" cy="893278"/>
            </a:xfrm>
            <a:custGeom>
              <a:avLst/>
              <a:gdLst>
                <a:gd name="T0" fmla="*/ 0 w 5210"/>
                <a:gd name="T1" fmla="*/ 790 h 2809"/>
                <a:gd name="T2" fmla="*/ 3009 w 5210"/>
                <a:gd name="T3" fmla="*/ 2809 h 2809"/>
                <a:gd name="T4" fmla="*/ 5210 w 5210"/>
                <a:gd name="T5" fmla="*/ 0 h 2809"/>
                <a:gd name="T6" fmla="*/ 0 w 5210"/>
                <a:gd name="T7" fmla="*/ 790 h 2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10" h="2809">
                  <a:moveTo>
                    <a:pt x="0" y="790"/>
                  </a:moveTo>
                  <a:lnTo>
                    <a:pt x="3009" y="2809"/>
                  </a:lnTo>
                  <a:lnTo>
                    <a:pt x="5210" y="0"/>
                  </a:lnTo>
                  <a:lnTo>
                    <a:pt x="0" y="79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Freeform 306"/>
            <p:cNvSpPr>
              <a:spLocks/>
            </p:cNvSpPr>
            <p:nvPr/>
          </p:nvSpPr>
          <p:spPr bwMode="auto">
            <a:xfrm>
              <a:off x="780276" y="1"/>
              <a:ext cx="1347604" cy="952088"/>
            </a:xfrm>
            <a:custGeom>
              <a:avLst/>
              <a:gdLst>
                <a:gd name="T0" fmla="*/ 4241 w 4241"/>
                <a:gd name="T1" fmla="*/ 989 h 2994"/>
                <a:gd name="T2" fmla="*/ 3275 w 4241"/>
                <a:gd name="T3" fmla="*/ 0 h 2994"/>
                <a:gd name="T4" fmla="*/ 1995 w 4241"/>
                <a:gd name="T5" fmla="*/ 0 h 2994"/>
                <a:gd name="T6" fmla="*/ 0 w 4241"/>
                <a:gd name="T7" fmla="*/ 2994 h 2994"/>
                <a:gd name="T8" fmla="*/ 2659 w 4241"/>
                <a:gd name="T9" fmla="*/ 2370 h 2994"/>
                <a:gd name="T10" fmla="*/ 4241 w 4241"/>
                <a:gd name="T11" fmla="*/ 989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41" h="2994">
                  <a:moveTo>
                    <a:pt x="4241" y="989"/>
                  </a:moveTo>
                  <a:lnTo>
                    <a:pt x="3275" y="0"/>
                  </a:lnTo>
                  <a:lnTo>
                    <a:pt x="1995" y="0"/>
                  </a:lnTo>
                  <a:lnTo>
                    <a:pt x="0" y="2994"/>
                  </a:lnTo>
                  <a:lnTo>
                    <a:pt x="2659" y="2370"/>
                  </a:lnTo>
                  <a:lnTo>
                    <a:pt x="4241" y="989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Freeform 307"/>
            <p:cNvSpPr>
              <a:spLocks/>
            </p:cNvSpPr>
            <p:nvPr/>
          </p:nvSpPr>
          <p:spPr bwMode="auto">
            <a:xfrm>
              <a:off x="0" y="1"/>
              <a:ext cx="780276" cy="952088"/>
            </a:xfrm>
            <a:custGeom>
              <a:avLst/>
              <a:gdLst>
                <a:gd name="T0" fmla="*/ 1101 w 2454"/>
                <a:gd name="T1" fmla="*/ 0 h 2994"/>
                <a:gd name="T2" fmla="*/ 0 w 2454"/>
                <a:gd name="T3" fmla="*/ 0 h 2994"/>
                <a:gd name="T4" fmla="*/ 0 w 2454"/>
                <a:gd name="T5" fmla="*/ 2045 h 2994"/>
                <a:gd name="T6" fmla="*/ 2454 w 2454"/>
                <a:gd name="T7" fmla="*/ 2994 h 2994"/>
                <a:gd name="T8" fmla="*/ 1101 w 2454"/>
                <a:gd name="T9" fmla="*/ 0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4" h="2994">
                  <a:moveTo>
                    <a:pt x="1101" y="0"/>
                  </a:moveTo>
                  <a:lnTo>
                    <a:pt x="0" y="0"/>
                  </a:lnTo>
                  <a:lnTo>
                    <a:pt x="0" y="2045"/>
                  </a:lnTo>
                  <a:lnTo>
                    <a:pt x="2454" y="2994"/>
                  </a:lnTo>
                  <a:lnTo>
                    <a:pt x="1101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308"/>
            <p:cNvSpPr>
              <a:spLocks/>
            </p:cNvSpPr>
            <p:nvPr/>
          </p:nvSpPr>
          <p:spPr bwMode="auto">
            <a:xfrm>
              <a:off x="349614" y="1"/>
              <a:ext cx="1064734" cy="952088"/>
            </a:xfrm>
            <a:custGeom>
              <a:avLst/>
              <a:gdLst>
                <a:gd name="T0" fmla="*/ 0 w 3348"/>
                <a:gd name="T1" fmla="*/ 0 h 2994"/>
                <a:gd name="T2" fmla="*/ 1353 w 3348"/>
                <a:gd name="T3" fmla="*/ 2994 h 2994"/>
                <a:gd name="T4" fmla="*/ 3348 w 3348"/>
                <a:gd name="T5" fmla="*/ 0 h 2994"/>
                <a:gd name="T6" fmla="*/ 0 w 3348"/>
                <a:gd name="T7" fmla="*/ 0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48" h="2994">
                  <a:moveTo>
                    <a:pt x="0" y="0"/>
                  </a:moveTo>
                  <a:lnTo>
                    <a:pt x="1353" y="2994"/>
                  </a:lnTo>
                  <a:lnTo>
                    <a:pt x="33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4" name="Freeform 309"/>
            <p:cNvSpPr>
              <a:spLocks/>
            </p:cNvSpPr>
            <p:nvPr/>
          </p:nvSpPr>
          <p:spPr bwMode="auto">
            <a:xfrm>
              <a:off x="0" y="650091"/>
              <a:ext cx="824772" cy="1039508"/>
            </a:xfrm>
            <a:custGeom>
              <a:avLst/>
              <a:gdLst>
                <a:gd name="T0" fmla="*/ 2454 w 2592"/>
                <a:gd name="T1" fmla="*/ 949 h 3269"/>
                <a:gd name="T2" fmla="*/ 0 w 2592"/>
                <a:gd name="T3" fmla="*/ 0 h 3269"/>
                <a:gd name="T4" fmla="*/ 0 w 2592"/>
                <a:gd name="T5" fmla="*/ 2269 h 3269"/>
                <a:gd name="T6" fmla="*/ 2592 w 2592"/>
                <a:gd name="T7" fmla="*/ 3269 h 3269"/>
                <a:gd name="T8" fmla="*/ 2454 w 2592"/>
                <a:gd name="T9" fmla="*/ 949 h 3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2" h="3269">
                  <a:moveTo>
                    <a:pt x="2454" y="949"/>
                  </a:moveTo>
                  <a:lnTo>
                    <a:pt x="0" y="0"/>
                  </a:lnTo>
                  <a:lnTo>
                    <a:pt x="0" y="2269"/>
                  </a:lnTo>
                  <a:lnTo>
                    <a:pt x="2592" y="3269"/>
                  </a:lnTo>
                  <a:lnTo>
                    <a:pt x="2454" y="949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5" name="Freeform 310"/>
            <p:cNvSpPr>
              <a:spLocks/>
            </p:cNvSpPr>
            <p:nvPr/>
          </p:nvSpPr>
          <p:spPr bwMode="auto">
            <a:xfrm>
              <a:off x="0" y="1371707"/>
              <a:ext cx="824772" cy="842415"/>
            </a:xfrm>
            <a:custGeom>
              <a:avLst/>
              <a:gdLst>
                <a:gd name="T0" fmla="*/ 0 w 2592"/>
                <a:gd name="T1" fmla="*/ 2652 h 2652"/>
                <a:gd name="T2" fmla="*/ 2592 w 2592"/>
                <a:gd name="T3" fmla="*/ 1000 h 2652"/>
                <a:gd name="T4" fmla="*/ 0 w 2592"/>
                <a:gd name="T5" fmla="*/ 0 h 2652"/>
                <a:gd name="T6" fmla="*/ 0 w 2592"/>
                <a:gd name="T7" fmla="*/ 2652 h 2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2" h="2652">
                  <a:moveTo>
                    <a:pt x="0" y="2652"/>
                  </a:moveTo>
                  <a:lnTo>
                    <a:pt x="2592" y="1000"/>
                  </a:lnTo>
                  <a:lnTo>
                    <a:pt x="0" y="0"/>
                  </a:lnTo>
                  <a:lnTo>
                    <a:pt x="0" y="2652"/>
                  </a:lnTo>
                  <a:close/>
                </a:path>
              </a:pathLst>
            </a:custGeom>
            <a:solidFill>
              <a:srgbClr val="E7E6E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Freeform 311"/>
            <p:cNvSpPr>
              <a:spLocks/>
            </p:cNvSpPr>
            <p:nvPr/>
          </p:nvSpPr>
          <p:spPr bwMode="auto">
            <a:xfrm>
              <a:off x="0" y="1689600"/>
              <a:ext cx="1156905" cy="1284285"/>
            </a:xfrm>
            <a:custGeom>
              <a:avLst/>
              <a:gdLst>
                <a:gd name="T0" fmla="*/ 2592 w 3640"/>
                <a:gd name="T1" fmla="*/ 0 h 4042"/>
                <a:gd name="T2" fmla="*/ 0 w 3640"/>
                <a:gd name="T3" fmla="*/ 1652 h 4042"/>
                <a:gd name="T4" fmla="*/ 1371 w 3640"/>
                <a:gd name="T5" fmla="*/ 4042 h 4042"/>
                <a:gd name="T6" fmla="*/ 3640 w 3640"/>
                <a:gd name="T7" fmla="*/ 3112 h 4042"/>
                <a:gd name="T8" fmla="*/ 2592 w 3640"/>
                <a:gd name="T9" fmla="*/ 0 h 4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0" h="4042">
                  <a:moveTo>
                    <a:pt x="2592" y="0"/>
                  </a:moveTo>
                  <a:lnTo>
                    <a:pt x="0" y="1652"/>
                  </a:lnTo>
                  <a:lnTo>
                    <a:pt x="1371" y="4042"/>
                  </a:lnTo>
                  <a:lnTo>
                    <a:pt x="3640" y="3112"/>
                  </a:lnTo>
                  <a:lnTo>
                    <a:pt x="2592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 312"/>
            <p:cNvSpPr>
              <a:spLocks/>
            </p:cNvSpPr>
            <p:nvPr/>
          </p:nvSpPr>
          <p:spPr bwMode="auto">
            <a:xfrm>
              <a:off x="1156905" y="2654403"/>
              <a:ext cx="894695" cy="839236"/>
            </a:xfrm>
            <a:custGeom>
              <a:avLst/>
              <a:gdLst>
                <a:gd name="T0" fmla="*/ 2816 w 2816"/>
                <a:gd name="T1" fmla="*/ 1 h 2636"/>
                <a:gd name="T2" fmla="*/ 2815 w 2816"/>
                <a:gd name="T3" fmla="*/ 0 h 2636"/>
                <a:gd name="T4" fmla="*/ 0 w 2816"/>
                <a:gd name="T5" fmla="*/ 75 h 2636"/>
                <a:gd name="T6" fmla="*/ 1129 w 2816"/>
                <a:gd name="T7" fmla="*/ 2636 h 2636"/>
                <a:gd name="T8" fmla="*/ 2816 w 2816"/>
                <a:gd name="T9" fmla="*/ 1 h 2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6" h="2636">
                  <a:moveTo>
                    <a:pt x="2816" y="1"/>
                  </a:moveTo>
                  <a:lnTo>
                    <a:pt x="2815" y="0"/>
                  </a:lnTo>
                  <a:lnTo>
                    <a:pt x="0" y="75"/>
                  </a:lnTo>
                  <a:lnTo>
                    <a:pt x="1129" y="2636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Freeform 313"/>
            <p:cNvSpPr>
              <a:spLocks/>
            </p:cNvSpPr>
            <p:nvPr/>
          </p:nvSpPr>
          <p:spPr bwMode="auto">
            <a:xfrm>
              <a:off x="2051601" y="2654403"/>
              <a:ext cx="1336481" cy="1138055"/>
            </a:xfrm>
            <a:custGeom>
              <a:avLst/>
              <a:gdLst>
                <a:gd name="T0" fmla="*/ 0 w 4206"/>
                <a:gd name="T1" fmla="*/ 0 h 3576"/>
                <a:gd name="T2" fmla="*/ 1 w 4206"/>
                <a:gd name="T3" fmla="*/ 1 h 3576"/>
                <a:gd name="T4" fmla="*/ 865 w 4206"/>
                <a:gd name="T5" fmla="*/ 3576 h 3576"/>
                <a:gd name="T6" fmla="*/ 4206 w 4206"/>
                <a:gd name="T7" fmla="*/ 1921 h 3576"/>
                <a:gd name="T8" fmla="*/ 1 w 4206"/>
                <a:gd name="T9" fmla="*/ 0 h 3576"/>
                <a:gd name="T10" fmla="*/ 0 w 4206"/>
                <a:gd name="T11" fmla="*/ 0 h 3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06" h="3576">
                  <a:moveTo>
                    <a:pt x="0" y="0"/>
                  </a:moveTo>
                  <a:lnTo>
                    <a:pt x="1" y="1"/>
                  </a:lnTo>
                  <a:lnTo>
                    <a:pt x="865" y="3576"/>
                  </a:lnTo>
                  <a:lnTo>
                    <a:pt x="4206" y="1921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9" name="Freeform 314"/>
            <p:cNvSpPr>
              <a:spLocks/>
            </p:cNvSpPr>
            <p:nvPr/>
          </p:nvSpPr>
          <p:spPr bwMode="auto">
            <a:xfrm>
              <a:off x="2051601" y="2654403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 315"/>
            <p:cNvSpPr>
              <a:spLocks/>
            </p:cNvSpPr>
            <p:nvPr/>
          </p:nvSpPr>
          <p:spPr bwMode="auto">
            <a:xfrm>
              <a:off x="2050011" y="1640326"/>
              <a:ext cx="1392100" cy="1014077"/>
            </a:xfrm>
            <a:custGeom>
              <a:avLst/>
              <a:gdLst>
                <a:gd name="T0" fmla="*/ 6 w 4381"/>
                <a:gd name="T1" fmla="*/ 3191 h 3191"/>
                <a:gd name="T2" fmla="*/ 7 w 4381"/>
                <a:gd name="T3" fmla="*/ 3191 h 3191"/>
                <a:gd name="T4" fmla="*/ 4381 w 4381"/>
                <a:gd name="T5" fmla="*/ 1270 h 3191"/>
                <a:gd name="T6" fmla="*/ 0 w 4381"/>
                <a:gd name="T7" fmla="*/ 0 h 3191"/>
                <a:gd name="T8" fmla="*/ 6 w 4381"/>
                <a:gd name="T9" fmla="*/ 3191 h 3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1" h="3191">
                  <a:moveTo>
                    <a:pt x="6" y="3191"/>
                  </a:moveTo>
                  <a:lnTo>
                    <a:pt x="7" y="3191"/>
                  </a:lnTo>
                  <a:lnTo>
                    <a:pt x="4381" y="1270"/>
                  </a:lnTo>
                  <a:lnTo>
                    <a:pt x="0" y="0"/>
                  </a:lnTo>
                  <a:lnTo>
                    <a:pt x="6" y="3191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 316"/>
            <p:cNvSpPr>
              <a:spLocks/>
            </p:cNvSpPr>
            <p:nvPr/>
          </p:nvSpPr>
          <p:spPr bwMode="auto">
            <a:xfrm>
              <a:off x="1156905" y="1640326"/>
              <a:ext cx="894695" cy="1037919"/>
            </a:xfrm>
            <a:custGeom>
              <a:avLst/>
              <a:gdLst>
                <a:gd name="T0" fmla="*/ 2815 w 2815"/>
                <a:gd name="T1" fmla="*/ 3191 h 3266"/>
                <a:gd name="T2" fmla="*/ 2809 w 2815"/>
                <a:gd name="T3" fmla="*/ 0 h 3266"/>
                <a:gd name="T4" fmla="*/ 0 w 2815"/>
                <a:gd name="T5" fmla="*/ 3266 h 3266"/>
                <a:gd name="T6" fmla="*/ 2815 w 2815"/>
                <a:gd name="T7" fmla="*/ 3191 h 3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5" h="3266">
                  <a:moveTo>
                    <a:pt x="2815" y="3191"/>
                  </a:moveTo>
                  <a:lnTo>
                    <a:pt x="2809" y="0"/>
                  </a:lnTo>
                  <a:lnTo>
                    <a:pt x="0" y="3266"/>
                  </a:lnTo>
                  <a:lnTo>
                    <a:pt x="2815" y="319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2" name="Freeform 317"/>
            <p:cNvSpPr>
              <a:spLocks/>
            </p:cNvSpPr>
            <p:nvPr/>
          </p:nvSpPr>
          <p:spPr bwMode="auto">
            <a:xfrm>
              <a:off x="824772" y="1640326"/>
              <a:ext cx="1225240" cy="1037919"/>
            </a:xfrm>
            <a:custGeom>
              <a:avLst/>
              <a:gdLst>
                <a:gd name="T0" fmla="*/ 1048 w 3857"/>
                <a:gd name="T1" fmla="*/ 3266 h 3266"/>
                <a:gd name="T2" fmla="*/ 3857 w 3857"/>
                <a:gd name="T3" fmla="*/ 0 h 3266"/>
                <a:gd name="T4" fmla="*/ 0 w 3857"/>
                <a:gd name="T5" fmla="*/ 154 h 3266"/>
                <a:gd name="T6" fmla="*/ 1048 w 3857"/>
                <a:gd name="T7" fmla="*/ 3266 h 3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57" h="3266">
                  <a:moveTo>
                    <a:pt x="1048" y="3266"/>
                  </a:moveTo>
                  <a:lnTo>
                    <a:pt x="3857" y="0"/>
                  </a:lnTo>
                  <a:lnTo>
                    <a:pt x="0" y="154"/>
                  </a:lnTo>
                  <a:lnTo>
                    <a:pt x="1048" y="3266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3" name="Freeform 318"/>
            <p:cNvSpPr>
              <a:spLocks/>
            </p:cNvSpPr>
            <p:nvPr/>
          </p:nvSpPr>
          <p:spPr bwMode="auto">
            <a:xfrm>
              <a:off x="780276" y="753406"/>
              <a:ext cx="1269736" cy="936194"/>
            </a:xfrm>
            <a:custGeom>
              <a:avLst/>
              <a:gdLst>
                <a:gd name="T0" fmla="*/ 3995 w 3995"/>
                <a:gd name="T1" fmla="*/ 2790 h 2944"/>
                <a:gd name="T2" fmla="*/ 2659 w 3995"/>
                <a:gd name="T3" fmla="*/ 0 h 2944"/>
                <a:gd name="T4" fmla="*/ 0 w 3995"/>
                <a:gd name="T5" fmla="*/ 624 h 2944"/>
                <a:gd name="T6" fmla="*/ 138 w 3995"/>
                <a:gd name="T7" fmla="*/ 2944 h 2944"/>
                <a:gd name="T8" fmla="*/ 3995 w 3995"/>
                <a:gd name="T9" fmla="*/ 2790 h 2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95" h="2944">
                  <a:moveTo>
                    <a:pt x="3995" y="2790"/>
                  </a:moveTo>
                  <a:lnTo>
                    <a:pt x="2659" y="0"/>
                  </a:lnTo>
                  <a:lnTo>
                    <a:pt x="0" y="624"/>
                  </a:lnTo>
                  <a:lnTo>
                    <a:pt x="138" y="2944"/>
                  </a:lnTo>
                  <a:lnTo>
                    <a:pt x="3995" y="279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4" name="Freeform 319"/>
            <p:cNvSpPr>
              <a:spLocks/>
            </p:cNvSpPr>
            <p:nvPr/>
          </p:nvSpPr>
          <p:spPr bwMode="auto">
            <a:xfrm>
              <a:off x="435429" y="2678245"/>
              <a:ext cx="1080626" cy="1441643"/>
            </a:xfrm>
            <a:custGeom>
              <a:avLst/>
              <a:gdLst>
                <a:gd name="T0" fmla="*/ 0 w 3398"/>
                <a:gd name="T1" fmla="*/ 930 h 4535"/>
                <a:gd name="T2" fmla="*/ 1124 w 3398"/>
                <a:gd name="T3" fmla="*/ 4535 h 4535"/>
                <a:gd name="T4" fmla="*/ 3398 w 3398"/>
                <a:gd name="T5" fmla="*/ 2561 h 4535"/>
                <a:gd name="T6" fmla="*/ 2269 w 3398"/>
                <a:gd name="T7" fmla="*/ 0 h 4535"/>
                <a:gd name="T8" fmla="*/ 0 w 3398"/>
                <a:gd name="T9" fmla="*/ 930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8" h="4535">
                  <a:moveTo>
                    <a:pt x="0" y="930"/>
                  </a:moveTo>
                  <a:lnTo>
                    <a:pt x="1124" y="4535"/>
                  </a:lnTo>
                  <a:lnTo>
                    <a:pt x="3398" y="2561"/>
                  </a:lnTo>
                  <a:lnTo>
                    <a:pt x="2269" y="0"/>
                  </a:lnTo>
                  <a:lnTo>
                    <a:pt x="0" y="93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5" name="Freeform 320"/>
            <p:cNvSpPr>
              <a:spLocks/>
            </p:cNvSpPr>
            <p:nvPr/>
          </p:nvSpPr>
          <p:spPr bwMode="auto">
            <a:xfrm>
              <a:off x="0" y="2973885"/>
              <a:ext cx="792989" cy="1146003"/>
            </a:xfrm>
            <a:custGeom>
              <a:avLst/>
              <a:gdLst>
                <a:gd name="T0" fmla="*/ 1371 w 2495"/>
                <a:gd name="T1" fmla="*/ 0 h 3605"/>
                <a:gd name="T2" fmla="*/ 0 w 2495"/>
                <a:gd name="T3" fmla="*/ 1203 h 3605"/>
                <a:gd name="T4" fmla="*/ 0 w 2495"/>
                <a:gd name="T5" fmla="*/ 3203 h 3605"/>
                <a:gd name="T6" fmla="*/ 2495 w 2495"/>
                <a:gd name="T7" fmla="*/ 3605 h 3605"/>
                <a:gd name="T8" fmla="*/ 1371 w 2495"/>
                <a:gd name="T9" fmla="*/ 0 h 3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95" h="3605">
                  <a:moveTo>
                    <a:pt x="1371" y="0"/>
                  </a:moveTo>
                  <a:lnTo>
                    <a:pt x="0" y="1203"/>
                  </a:lnTo>
                  <a:lnTo>
                    <a:pt x="0" y="3203"/>
                  </a:lnTo>
                  <a:lnTo>
                    <a:pt x="2495" y="3605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6" name="Freeform 321"/>
            <p:cNvSpPr>
              <a:spLocks/>
            </p:cNvSpPr>
            <p:nvPr/>
          </p:nvSpPr>
          <p:spPr bwMode="auto">
            <a:xfrm>
              <a:off x="0" y="2214122"/>
              <a:ext cx="435429" cy="1142824"/>
            </a:xfrm>
            <a:custGeom>
              <a:avLst/>
              <a:gdLst>
                <a:gd name="T0" fmla="*/ 0 w 1371"/>
                <a:gd name="T1" fmla="*/ 3593 h 3593"/>
                <a:gd name="T2" fmla="*/ 1371 w 1371"/>
                <a:gd name="T3" fmla="*/ 2390 h 3593"/>
                <a:gd name="T4" fmla="*/ 0 w 1371"/>
                <a:gd name="T5" fmla="*/ 0 h 3593"/>
                <a:gd name="T6" fmla="*/ 0 w 1371"/>
                <a:gd name="T7" fmla="*/ 3593 h 3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1" h="3593">
                  <a:moveTo>
                    <a:pt x="0" y="3593"/>
                  </a:moveTo>
                  <a:lnTo>
                    <a:pt x="1371" y="2390"/>
                  </a:lnTo>
                  <a:lnTo>
                    <a:pt x="0" y="0"/>
                  </a:lnTo>
                  <a:lnTo>
                    <a:pt x="0" y="359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7" name="Freeform 322"/>
            <p:cNvSpPr>
              <a:spLocks/>
            </p:cNvSpPr>
            <p:nvPr/>
          </p:nvSpPr>
          <p:spPr bwMode="auto">
            <a:xfrm>
              <a:off x="0" y="3992730"/>
              <a:ext cx="792989" cy="812216"/>
            </a:xfrm>
            <a:custGeom>
              <a:avLst/>
              <a:gdLst>
                <a:gd name="T0" fmla="*/ 2495 w 2495"/>
                <a:gd name="T1" fmla="*/ 402 h 2554"/>
                <a:gd name="T2" fmla="*/ 0 w 2495"/>
                <a:gd name="T3" fmla="*/ 0 h 2554"/>
                <a:gd name="T4" fmla="*/ 0 w 2495"/>
                <a:gd name="T5" fmla="*/ 2554 h 2554"/>
                <a:gd name="T6" fmla="*/ 2495 w 2495"/>
                <a:gd name="T7" fmla="*/ 402 h 2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95" h="2554">
                  <a:moveTo>
                    <a:pt x="2495" y="402"/>
                  </a:moveTo>
                  <a:lnTo>
                    <a:pt x="0" y="0"/>
                  </a:lnTo>
                  <a:lnTo>
                    <a:pt x="0" y="2554"/>
                  </a:lnTo>
                  <a:lnTo>
                    <a:pt x="2495" y="402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8" name="Freeform 323"/>
            <p:cNvSpPr>
              <a:spLocks/>
            </p:cNvSpPr>
            <p:nvPr/>
          </p:nvSpPr>
          <p:spPr bwMode="auto">
            <a:xfrm>
              <a:off x="839074" y="4631693"/>
              <a:ext cx="839074" cy="511807"/>
            </a:xfrm>
            <a:custGeom>
              <a:avLst/>
              <a:gdLst>
                <a:gd name="T0" fmla="*/ 627 w 2640"/>
                <a:gd name="T1" fmla="*/ 0 h 1608"/>
                <a:gd name="T2" fmla="*/ 0 w 2640"/>
                <a:gd name="T3" fmla="*/ 1608 h 1608"/>
                <a:gd name="T4" fmla="*/ 2640 w 2640"/>
                <a:gd name="T5" fmla="*/ 1608 h 1608"/>
                <a:gd name="T6" fmla="*/ 627 w 2640"/>
                <a:gd name="T7" fmla="*/ 0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40" h="1608">
                  <a:moveTo>
                    <a:pt x="627" y="0"/>
                  </a:moveTo>
                  <a:lnTo>
                    <a:pt x="0" y="1608"/>
                  </a:lnTo>
                  <a:lnTo>
                    <a:pt x="2640" y="1608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9" name="Freeform 324"/>
            <p:cNvSpPr>
              <a:spLocks/>
            </p:cNvSpPr>
            <p:nvPr/>
          </p:nvSpPr>
          <p:spPr bwMode="auto">
            <a:xfrm>
              <a:off x="0" y="4119886"/>
              <a:ext cx="1039308" cy="1023614"/>
            </a:xfrm>
            <a:custGeom>
              <a:avLst/>
              <a:gdLst>
                <a:gd name="T0" fmla="*/ 2640 w 3267"/>
                <a:gd name="T1" fmla="*/ 3217 h 3217"/>
                <a:gd name="T2" fmla="*/ 3267 w 3267"/>
                <a:gd name="T3" fmla="*/ 1609 h 3217"/>
                <a:gd name="T4" fmla="*/ 2495 w 3267"/>
                <a:gd name="T5" fmla="*/ 0 h 3217"/>
                <a:gd name="T6" fmla="*/ 0 w 3267"/>
                <a:gd name="T7" fmla="*/ 2152 h 3217"/>
                <a:gd name="T8" fmla="*/ 0 w 3267"/>
                <a:gd name="T9" fmla="*/ 3217 h 3217"/>
                <a:gd name="T10" fmla="*/ 2640 w 3267"/>
                <a:gd name="T11" fmla="*/ 3217 h 3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67" h="3217">
                  <a:moveTo>
                    <a:pt x="2640" y="3217"/>
                  </a:moveTo>
                  <a:lnTo>
                    <a:pt x="3267" y="1609"/>
                  </a:lnTo>
                  <a:lnTo>
                    <a:pt x="2495" y="0"/>
                  </a:lnTo>
                  <a:lnTo>
                    <a:pt x="0" y="2152"/>
                  </a:lnTo>
                  <a:lnTo>
                    <a:pt x="0" y="3217"/>
                  </a:lnTo>
                  <a:lnTo>
                    <a:pt x="2640" y="3217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Freeform 325"/>
            <p:cNvSpPr>
              <a:spLocks/>
            </p:cNvSpPr>
            <p:nvPr/>
          </p:nvSpPr>
          <p:spPr bwMode="auto">
            <a:xfrm>
              <a:off x="1678148" y="4493411"/>
              <a:ext cx="1414349" cy="650090"/>
            </a:xfrm>
            <a:custGeom>
              <a:avLst/>
              <a:gdLst>
                <a:gd name="T0" fmla="*/ 1478 w 4447"/>
                <a:gd name="T1" fmla="*/ 334 h 2046"/>
                <a:gd name="T2" fmla="*/ 0 w 4447"/>
                <a:gd name="T3" fmla="*/ 2046 h 2046"/>
                <a:gd name="T4" fmla="*/ 3122 w 4447"/>
                <a:gd name="T5" fmla="*/ 2046 h 2046"/>
                <a:gd name="T6" fmla="*/ 4447 w 4447"/>
                <a:gd name="T7" fmla="*/ 0 h 2046"/>
                <a:gd name="T8" fmla="*/ 1478 w 4447"/>
                <a:gd name="T9" fmla="*/ 334 h 2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47" h="2046">
                  <a:moveTo>
                    <a:pt x="1478" y="334"/>
                  </a:moveTo>
                  <a:lnTo>
                    <a:pt x="0" y="2046"/>
                  </a:lnTo>
                  <a:lnTo>
                    <a:pt x="3122" y="2046"/>
                  </a:lnTo>
                  <a:lnTo>
                    <a:pt x="4447" y="0"/>
                  </a:lnTo>
                  <a:lnTo>
                    <a:pt x="1478" y="33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 326"/>
            <p:cNvSpPr>
              <a:spLocks/>
            </p:cNvSpPr>
            <p:nvPr/>
          </p:nvSpPr>
          <p:spPr bwMode="auto">
            <a:xfrm>
              <a:off x="1516055" y="3493638"/>
              <a:ext cx="810469" cy="1649862"/>
            </a:xfrm>
            <a:custGeom>
              <a:avLst/>
              <a:gdLst>
                <a:gd name="T0" fmla="*/ 511 w 2551"/>
                <a:gd name="T1" fmla="*/ 5191 h 5191"/>
                <a:gd name="T2" fmla="*/ 1989 w 2551"/>
                <a:gd name="T3" fmla="*/ 3479 h 5191"/>
                <a:gd name="T4" fmla="*/ 2551 w 2551"/>
                <a:gd name="T5" fmla="*/ 940 h 5191"/>
                <a:gd name="T6" fmla="*/ 0 w 2551"/>
                <a:gd name="T7" fmla="*/ 0 h 5191"/>
                <a:gd name="T8" fmla="*/ 511 w 2551"/>
                <a:gd name="T9" fmla="*/ 5191 h 5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1" h="5191">
                  <a:moveTo>
                    <a:pt x="511" y="5191"/>
                  </a:moveTo>
                  <a:lnTo>
                    <a:pt x="1989" y="3479"/>
                  </a:lnTo>
                  <a:lnTo>
                    <a:pt x="2551" y="940"/>
                  </a:lnTo>
                  <a:lnTo>
                    <a:pt x="0" y="0"/>
                  </a:lnTo>
                  <a:lnTo>
                    <a:pt x="511" y="519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 327"/>
            <p:cNvSpPr>
              <a:spLocks/>
            </p:cNvSpPr>
            <p:nvPr/>
          </p:nvSpPr>
          <p:spPr bwMode="auto">
            <a:xfrm>
              <a:off x="792989" y="3493638"/>
              <a:ext cx="885160" cy="1649862"/>
            </a:xfrm>
            <a:custGeom>
              <a:avLst/>
              <a:gdLst>
                <a:gd name="T0" fmla="*/ 0 w 2785"/>
                <a:gd name="T1" fmla="*/ 1974 h 5191"/>
                <a:gd name="T2" fmla="*/ 772 w 2785"/>
                <a:gd name="T3" fmla="*/ 3583 h 5191"/>
                <a:gd name="T4" fmla="*/ 2785 w 2785"/>
                <a:gd name="T5" fmla="*/ 5191 h 5191"/>
                <a:gd name="T6" fmla="*/ 2274 w 2785"/>
                <a:gd name="T7" fmla="*/ 0 h 5191"/>
                <a:gd name="T8" fmla="*/ 0 w 2785"/>
                <a:gd name="T9" fmla="*/ 1974 h 5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85" h="5191">
                  <a:moveTo>
                    <a:pt x="0" y="1974"/>
                  </a:moveTo>
                  <a:lnTo>
                    <a:pt x="772" y="3583"/>
                  </a:lnTo>
                  <a:lnTo>
                    <a:pt x="2785" y="5191"/>
                  </a:lnTo>
                  <a:lnTo>
                    <a:pt x="2274" y="0"/>
                  </a:lnTo>
                  <a:lnTo>
                    <a:pt x="0" y="1974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 328"/>
            <p:cNvSpPr>
              <a:spLocks/>
            </p:cNvSpPr>
            <p:nvPr/>
          </p:nvSpPr>
          <p:spPr bwMode="auto">
            <a:xfrm>
              <a:off x="2326524" y="3266346"/>
              <a:ext cx="1061556" cy="1227065"/>
            </a:xfrm>
            <a:custGeom>
              <a:avLst/>
              <a:gdLst>
                <a:gd name="T0" fmla="*/ 3341 w 3341"/>
                <a:gd name="T1" fmla="*/ 0 h 3860"/>
                <a:gd name="T2" fmla="*/ 0 w 3341"/>
                <a:gd name="T3" fmla="*/ 1655 h 3860"/>
                <a:gd name="T4" fmla="*/ 2407 w 3341"/>
                <a:gd name="T5" fmla="*/ 3860 h 3860"/>
                <a:gd name="T6" fmla="*/ 3341 w 3341"/>
                <a:gd name="T7" fmla="*/ 0 h 3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41" h="3860">
                  <a:moveTo>
                    <a:pt x="3341" y="0"/>
                  </a:moveTo>
                  <a:lnTo>
                    <a:pt x="0" y="1655"/>
                  </a:lnTo>
                  <a:lnTo>
                    <a:pt x="2407" y="3860"/>
                  </a:lnTo>
                  <a:lnTo>
                    <a:pt x="3341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 329"/>
            <p:cNvSpPr>
              <a:spLocks/>
            </p:cNvSpPr>
            <p:nvPr/>
          </p:nvSpPr>
          <p:spPr bwMode="auto">
            <a:xfrm>
              <a:off x="2671371" y="4493411"/>
              <a:ext cx="1469970" cy="650090"/>
            </a:xfrm>
            <a:custGeom>
              <a:avLst/>
              <a:gdLst>
                <a:gd name="T0" fmla="*/ 1325 w 4628"/>
                <a:gd name="T1" fmla="*/ 0 h 2046"/>
                <a:gd name="T2" fmla="*/ 0 w 4628"/>
                <a:gd name="T3" fmla="*/ 2046 h 2046"/>
                <a:gd name="T4" fmla="*/ 4628 w 4628"/>
                <a:gd name="T5" fmla="*/ 2046 h 2046"/>
                <a:gd name="T6" fmla="*/ 1325 w 4628"/>
                <a:gd name="T7" fmla="*/ 0 h 2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28" h="2046">
                  <a:moveTo>
                    <a:pt x="1325" y="0"/>
                  </a:moveTo>
                  <a:lnTo>
                    <a:pt x="0" y="2046"/>
                  </a:lnTo>
                  <a:lnTo>
                    <a:pt x="4628" y="2046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 330"/>
            <p:cNvSpPr>
              <a:spLocks/>
            </p:cNvSpPr>
            <p:nvPr/>
          </p:nvSpPr>
          <p:spPr bwMode="auto">
            <a:xfrm>
              <a:off x="4004673" y="4269296"/>
              <a:ext cx="1075859" cy="874204"/>
            </a:xfrm>
            <a:custGeom>
              <a:avLst/>
              <a:gdLst>
                <a:gd name="T0" fmla="*/ 0 w 3384"/>
                <a:gd name="T1" fmla="*/ 0 h 2749"/>
                <a:gd name="T2" fmla="*/ 430 w 3384"/>
                <a:gd name="T3" fmla="*/ 2749 h 2749"/>
                <a:gd name="T4" fmla="*/ 3384 w 3384"/>
                <a:gd name="T5" fmla="*/ 8 h 2749"/>
                <a:gd name="T6" fmla="*/ 0 w 3384"/>
                <a:gd name="T7" fmla="*/ 0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84" h="2749">
                  <a:moveTo>
                    <a:pt x="0" y="0"/>
                  </a:moveTo>
                  <a:lnTo>
                    <a:pt x="430" y="2749"/>
                  </a:lnTo>
                  <a:lnTo>
                    <a:pt x="3384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331"/>
            <p:cNvSpPr>
              <a:spLocks/>
            </p:cNvSpPr>
            <p:nvPr/>
          </p:nvSpPr>
          <p:spPr bwMode="auto">
            <a:xfrm>
              <a:off x="3092497" y="4269296"/>
              <a:ext cx="1048843" cy="874204"/>
            </a:xfrm>
            <a:custGeom>
              <a:avLst/>
              <a:gdLst>
                <a:gd name="T0" fmla="*/ 3303 w 3303"/>
                <a:gd name="T1" fmla="*/ 2749 h 2749"/>
                <a:gd name="T2" fmla="*/ 2873 w 3303"/>
                <a:gd name="T3" fmla="*/ 0 h 2749"/>
                <a:gd name="T4" fmla="*/ 0 w 3303"/>
                <a:gd name="T5" fmla="*/ 703 h 2749"/>
                <a:gd name="T6" fmla="*/ 3303 w 3303"/>
                <a:gd name="T7" fmla="*/ 2749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03" h="2749">
                  <a:moveTo>
                    <a:pt x="3303" y="2749"/>
                  </a:moveTo>
                  <a:lnTo>
                    <a:pt x="2873" y="0"/>
                  </a:lnTo>
                  <a:lnTo>
                    <a:pt x="0" y="703"/>
                  </a:lnTo>
                  <a:lnTo>
                    <a:pt x="3303" y="274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332"/>
            <p:cNvSpPr>
              <a:spLocks/>
            </p:cNvSpPr>
            <p:nvPr/>
          </p:nvSpPr>
          <p:spPr bwMode="auto">
            <a:xfrm>
              <a:off x="3388080" y="3266346"/>
              <a:ext cx="1692451" cy="1006130"/>
            </a:xfrm>
            <a:custGeom>
              <a:avLst/>
              <a:gdLst>
                <a:gd name="T0" fmla="*/ 0 w 5323"/>
                <a:gd name="T1" fmla="*/ 0 h 3165"/>
                <a:gd name="T2" fmla="*/ 1939 w 5323"/>
                <a:gd name="T3" fmla="*/ 3157 h 3165"/>
                <a:gd name="T4" fmla="*/ 5323 w 5323"/>
                <a:gd name="T5" fmla="*/ 3165 h 3165"/>
                <a:gd name="T6" fmla="*/ 3266 w 5323"/>
                <a:gd name="T7" fmla="*/ 274 h 3165"/>
                <a:gd name="T8" fmla="*/ 0 w 5323"/>
                <a:gd name="T9" fmla="*/ 0 h 3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3" h="3165">
                  <a:moveTo>
                    <a:pt x="0" y="0"/>
                  </a:moveTo>
                  <a:lnTo>
                    <a:pt x="1939" y="3157"/>
                  </a:lnTo>
                  <a:lnTo>
                    <a:pt x="5323" y="3165"/>
                  </a:lnTo>
                  <a:lnTo>
                    <a:pt x="3266" y="2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333"/>
            <p:cNvSpPr>
              <a:spLocks/>
            </p:cNvSpPr>
            <p:nvPr/>
          </p:nvSpPr>
          <p:spPr bwMode="auto">
            <a:xfrm>
              <a:off x="3092497" y="3266346"/>
              <a:ext cx="912175" cy="1227065"/>
            </a:xfrm>
            <a:custGeom>
              <a:avLst/>
              <a:gdLst>
                <a:gd name="T0" fmla="*/ 2873 w 2873"/>
                <a:gd name="T1" fmla="*/ 3157 h 3860"/>
                <a:gd name="T2" fmla="*/ 934 w 2873"/>
                <a:gd name="T3" fmla="*/ 0 h 3860"/>
                <a:gd name="T4" fmla="*/ 0 w 2873"/>
                <a:gd name="T5" fmla="*/ 3860 h 3860"/>
                <a:gd name="T6" fmla="*/ 2873 w 2873"/>
                <a:gd name="T7" fmla="*/ 3157 h 3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73" h="3860">
                  <a:moveTo>
                    <a:pt x="2873" y="3157"/>
                  </a:moveTo>
                  <a:lnTo>
                    <a:pt x="934" y="0"/>
                  </a:lnTo>
                  <a:lnTo>
                    <a:pt x="0" y="3860"/>
                  </a:lnTo>
                  <a:lnTo>
                    <a:pt x="2873" y="3157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 334"/>
            <p:cNvSpPr>
              <a:spLocks/>
            </p:cNvSpPr>
            <p:nvPr/>
          </p:nvSpPr>
          <p:spPr bwMode="auto">
            <a:xfrm>
              <a:off x="2148539" y="3792457"/>
              <a:ext cx="943959" cy="805858"/>
            </a:xfrm>
            <a:custGeom>
              <a:avLst/>
              <a:gdLst>
                <a:gd name="T0" fmla="*/ 2969 w 2969"/>
                <a:gd name="T1" fmla="*/ 2205 h 2539"/>
                <a:gd name="T2" fmla="*/ 562 w 2969"/>
                <a:gd name="T3" fmla="*/ 0 h 2539"/>
                <a:gd name="T4" fmla="*/ 0 w 2969"/>
                <a:gd name="T5" fmla="*/ 2539 h 2539"/>
                <a:gd name="T6" fmla="*/ 2969 w 2969"/>
                <a:gd name="T7" fmla="*/ 2205 h 2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69" h="2539">
                  <a:moveTo>
                    <a:pt x="2969" y="2205"/>
                  </a:moveTo>
                  <a:lnTo>
                    <a:pt x="562" y="0"/>
                  </a:lnTo>
                  <a:lnTo>
                    <a:pt x="0" y="2539"/>
                  </a:lnTo>
                  <a:lnTo>
                    <a:pt x="2969" y="2205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 335"/>
            <p:cNvSpPr>
              <a:spLocks/>
            </p:cNvSpPr>
            <p:nvPr/>
          </p:nvSpPr>
          <p:spPr bwMode="auto">
            <a:xfrm>
              <a:off x="2051601" y="2044049"/>
              <a:ext cx="1390512" cy="1222297"/>
            </a:xfrm>
            <a:custGeom>
              <a:avLst/>
              <a:gdLst>
                <a:gd name="T0" fmla="*/ 0 w 4374"/>
                <a:gd name="T1" fmla="*/ 1921 h 3842"/>
                <a:gd name="T2" fmla="*/ 4205 w 4374"/>
                <a:gd name="T3" fmla="*/ 3842 h 3842"/>
                <a:gd name="T4" fmla="*/ 4374 w 4374"/>
                <a:gd name="T5" fmla="*/ 0 h 3842"/>
                <a:gd name="T6" fmla="*/ 0 w 4374"/>
                <a:gd name="T7" fmla="*/ 1921 h 3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74" h="3842">
                  <a:moveTo>
                    <a:pt x="0" y="1921"/>
                  </a:moveTo>
                  <a:lnTo>
                    <a:pt x="4205" y="3842"/>
                  </a:lnTo>
                  <a:lnTo>
                    <a:pt x="4374" y="0"/>
                  </a:lnTo>
                  <a:lnTo>
                    <a:pt x="0" y="192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 336"/>
            <p:cNvSpPr>
              <a:spLocks/>
            </p:cNvSpPr>
            <p:nvPr/>
          </p:nvSpPr>
          <p:spPr bwMode="auto">
            <a:xfrm>
              <a:off x="4398783" y="2686192"/>
              <a:ext cx="1697218" cy="665985"/>
            </a:xfrm>
            <a:custGeom>
              <a:avLst/>
              <a:gdLst>
                <a:gd name="T0" fmla="*/ 0 w 5342"/>
                <a:gd name="T1" fmla="*/ 0 h 2097"/>
                <a:gd name="T2" fmla="*/ 88 w 5342"/>
                <a:gd name="T3" fmla="*/ 2097 h 2097"/>
                <a:gd name="T4" fmla="*/ 5342 w 5342"/>
                <a:gd name="T5" fmla="*/ 1606 h 2097"/>
                <a:gd name="T6" fmla="*/ 0 w 5342"/>
                <a:gd name="T7" fmla="*/ 0 h 2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42" h="2097">
                  <a:moveTo>
                    <a:pt x="0" y="0"/>
                  </a:moveTo>
                  <a:lnTo>
                    <a:pt x="88" y="2097"/>
                  </a:lnTo>
                  <a:lnTo>
                    <a:pt x="5342" y="16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 337"/>
            <p:cNvSpPr>
              <a:spLocks/>
            </p:cNvSpPr>
            <p:nvPr/>
          </p:nvSpPr>
          <p:spPr bwMode="auto">
            <a:xfrm>
              <a:off x="1516055" y="2655992"/>
              <a:ext cx="810469" cy="1136466"/>
            </a:xfrm>
            <a:custGeom>
              <a:avLst/>
              <a:gdLst>
                <a:gd name="T0" fmla="*/ 2551 w 2551"/>
                <a:gd name="T1" fmla="*/ 3575 h 3575"/>
                <a:gd name="T2" fmla="*/ 1687 w 2551"/>
                <a:gd name="T3" fmla="*/ 0 h 3575"/>
                <a:gd name="T4" fmla="*/ 0 w 2551"/>
                <a:gd name="T5" fmla="*/ 2635 h 3575"/>
                <a:gd name="T6" fmla="*/ 2551 w 2551"/>
                <a:gd name="T7" fmla="*/ 3575 h 3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51" h="3575">
                  <a:moveTo>
                    <a:pt x="2551" y="3575"/>
                  </a:moveTo>
                  <a:lnTo>
                    <a:pt x="1687" y="0"/>
                  </a:lnTo>
                  <a:lnTo>
                    <a:pt x="0" y="2635"/>
                  </a:lnTo>
                  <a:lnTo>
                    <a:pt x="2551" y="357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 385"/>
            <p:cNvSpPr>
              <a:spLocks/>
            </p:cNvSpPr>
            <p:nvPr/>
          </p:nvSpPr>
          <p:spPr bwMode="auto">
            <a:xfrm>
              <a:off x="8440007" y="4350359"/>
              <a:ext cx="700818" cy="793142"/>
            </a:xfrm>
            <a:custGeom>
              <a:avLst/>
              <a:gdLst>
                <a:gd name="T0" fmla="*/ 0 w 2203"/>
                <a:gd name="T1" fmla="*/ 2495 h 2495"/>
                <a:gd name="T2" fmla="*/ 2203 w 2203"/>
                <a:gd name="T3" fmla="*/ 2495 h 2495"/>
                <a:gd name="T4" fmla="*/ 2203 w 2203"/>
                <a:gd name="T5" fmla="*/ 0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03" h="2495">
                  <a:moveTo>
                    <a:pt x="0" y="2495"/>
                  </a:moveTo>
                  <a:lnTo>
                    <a:pt x="2203" y="2495"/>
                  </a:lnTo>
                  <a:lnTo>
                    <a:pt x="2203" y="0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4" name="Freeform 413"/>
            <p:cNvSpPr>
              <a:spLocks/>
            </p:cNvSpPr>
            <p:nvPr/>
          </p:nvSpPr>
          <p:spPr bwMode="auto">
            <a:xfrm>
              <a:off x="2050011" y="985467"/>
              <a:ext cx="1037719" cy="654858"/>
            </a:xfrm>
            <a:custGeom>
              <a:avLst/>
              <a:gdLst>
                <a:gd name="T0" fmla="*/ 3267 w 3267"/>
                <a:gd name="T1" fmla="*/ 0 h 2060"/>
                <a:gd name="T2" fmla="*/ 1565 w 3267"/>
                <a:gd name="T3" fmla="*/ 735 h 2060"/>
                <a:gd name="T4" fmla="*/ 0 w 3267"/>
                <a:gd name="T5" fmla="*/ 2060 h 2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67" h="2060">
                  <a:moveTo>
                    <a:pt x="3267" y="0"/>
                  </a:moveTo>
                  <a:lnTo>
                    <a:pt x="1565" y="735"/>
                  </a:lnTo>
                  <a:lnTo>
                    <a:pt x="0" y="2060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5" name="Freeform 425"/>
            <p:cNvSpPr>
              <a:spLocks/>
            </p:cNvSpPr>
            <p:nvPr/>
          </p:nvSpPr>
          <p:spPr bwMode="auto">
            <a:xfrm>
              <a:off x="0" y="1"/>
              <a:ext cx="349614" cy="650090"/>
            </a:xfrm>
            <a:custGeom>
              <a:avLst/>
              <a:gdLst>
                <a:gd name="T0" fmla="*/ 1101 w 1101"/>
                <a:gd name="T1" fmla="*/ 0 h 2045"/>
                <a:gd name="T2" fmla="*/ 0 w 1101"/>
                <a:gd name="T3" fmla="*/ 0 h 2045"/>
                <a:gd name="T4" fmla="*/ 0 w 1101"/>
                <a:gd name="T5" fmla="*/ 2045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01" h="2045">
                  <a:moveTo>
                    <a:pt x="1101" y="0"/>
                  </a:moveTo>
                  <a:lnTo>
                    <a:pt x="0" y="0"/>
                  </a:lnTo>
                  <a:lnTo>
                    <a:pt x="0" y="2045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6" name="Freeform 450"/>
            <p:cNvSpPr>
              <a:spLocks/>
            </p:cNvSpPr>
            <p:nvPr/>
          </p:nvSpPr>
          <p:spPr bwMode="auto">
            <a:xfrm>
              <a:off x="0" y="4804945"/>
              <a:ext cx="839074" cy="338556"/>
            </a:xfrm>
            <a:custGeom>
              <a:avLst/>
              <a:gdLst>
                <a:gd name="T0" fmla="*/ 0 w 2640"/>
                <a:gd name="T1" fmla="*/ 0 h 1065"/>
                <a:gd name="T2" fmla="*/ 0 w 2640"/>
                <a:gd name="T3" fmla="*/ 1065 h 1065"/>
                <a:gd name="T4" fmla="*/ 2640 w 2640"/>
                <a:gd name="T5" fmla="*/ 1065 h 1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40" h="1065">
                  <a:moveTo>
                    <a:pt x="0" y="0"/>
                  </a:moveTo>
                  <a:lnTo>
                    <a:pt x="0" y="1065"/>
                  </a:lnTo>
                  <a:lnTo>
                    <a:pt x="2640" y="1065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97" name="矩形 9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3102032" y="172676"/>
            <a:ext cx="5987936" cy="59155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/>
        </p:nvGrpSpPr>
        <p:grpSpPr>
          <a:xfrm>
            <a:off x="0" y="0"/>
            <a:ext cx="12192000" cy="6841981"/>
            <a:chOff x="0" y="1"/>
            <a:chExt cx="9144000" cy="5143500"/>
          </a:xfrm>
        </p:grpSpPr>
        <p:sp>
          <p:nvSpPr>
            <p:cNvPr id="9" name="Freeform 254"/>
            <p:cNvSpPr>
              <a:spLocks/>
            </p:cNvSpPr>
            <p:nvPr/>
          </p:nvSpPr>
          <p:spPr bwMode="auto">
            <a:xfrm>
              <a:off x="7475389" y="1"/>
              <a:ext cx="1031363" cy="716848"/>
            </a:xfrm>
            <a:custGeom>
              <a:avLst/>
              <a:gdLst>
                <a:gd name="T0" fmla="*/ 3249 w 3249"/>
                <a:gd name="T1" fmla="*/ 2063 h 2253"/>
                <a:gd name="T2" fmla="*/ 2632 w 3249"/>
                <a:gd name="T3" fmla="*/ 0 h 2253"/>
                <a:gd name="T4" fmla="*/ 522 w 3249"/>
                <a:gd name="T5" fmla="*/ 0 h 2253"/>
                <a:gd name="T6" fmla="*/ 0 w 3249"/>
                <a:gd name="T7" fmla="*/ 2253 h 2253"/>
                <a:gd name="T8" fmla="*/ 3249 w 3249"/>
                <a:gd name="T9" fmla="*/ 2063 h 2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49" h="2253">
                  <a:moveTo>
                    <a:pt x="3249" y="2063"/>
                  </a:moveTo>
                  <a:lnTo>
                    <a:pt x="2632" y="0"/>
                  </a:lnTo>
                  <a:lnTo>
                    <a:pt x="522" y="0"/>
                  </a:lnTo>
                  <a:lnTo>
                    <a:pt x="0" y="2253"/>
                  </a:lnTo>
                  <a:lnTo>
                    <a:pt x="3249" y="2063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Freeform 255"/>
            <p:cNvSpPr>
              <a:spLocks/>
            </p:cNvSpPr>
            <p:nvPr/>
          </p:nvSpPr>
          <p:spPr bwMode="auto">
            <a:xfrm>
              <a:off x="8311285" y="1"/>
              <a:ext cx="829539" cy="656448"/>
            </a:xfrm>
            <a:custGeom>
              <a:avLst/>
              <a:gdLst>
                <a:gd name="T0" fmla="*/ 0 w 2609"/>
                <a:gd name="T1" fmla="*/ 0 h 2063"/>
                <a:gd name="T2" fmla="*/ 617 w 2609"/>
                <a:gd name="T3" fmla="*/ 2063 h 2063"/>
                <a:gd name="T4" fmla="*/ 2609 w 2609"/>
                <a:gd name="T5" fmla="*/ 0 h 2063"/>
                <a:gd name="T6" fmla="*/ 0 w 2609"/>
                <a:gd name="T7" fmla="*/ 0 h 2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09" h="2063">
                  <a:moveTo>
                    <a:pt x="0" y="0"/>
                  </a:moveTo>
                  <a:lnTo>
                    <a:pt x="617" y="2063"/>
                  </a:lnTo>
                  <a:lnTo>
                    <a:pt x="260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 256"/>
            <p:cNvSpPr>
              <a:spLocks/>
            </p:cNvSpPr>
            <p:nvPr/>
          </p:nvSpPr>
          <p:spPr bwMode="auto">
            <a:xfrm>
              <a:off x="8506751" y="1"/>
              <a:ext cx="634074" cy="1506810"/>
            </a:xfrm>
            <a:custGeom>
              <a:avLst/>
              <a:gdLst>
                <a:gd name="T0" fmla="*/ 1992 w 1992"/>
                <a:gd name="T1" fmla="*/ 3393 h 4737"/>
                <a:gd name="T2" fmla="*/ 1992 w 1992"/>
                <a:gd name="T3" fmla="*/ 0 h 4737"/>
                <a:gd name="T4" fmla="*/ 0 w 1992"/>
                <a:gd name="T5" fmla="*/ 2063 h 4737"/>
                <a:gd name="T6" fmla="*/ 3 w 1992"/>
                <a:gd name="T7" fmla="*/ 4737 h 4737"/>
                <a:gd name="T8" fmla="*/ 1992 w 1992"/>
                <a:gd name="T9" fmla="*/ 3393 h 4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2" h="4737">
                  <a:moveTo>
                    <a:pt x="1992" y="3393"/>
                  </a:moveTo>
                  <a:lnTo>
                    <a:pt x="1992" y="0"/>
                  </a:lnTo>
                  <a:lnTo>
                    <a:pt x="0" y="2063"/>
                  </a:lnTo>
                  <a:lnTo>
                    <a:pt x="3" y="4737"/>
                  </a:lnTo>
                  <a:lnTo>
                    <a:pt x="1992" y="3393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 257"/>
            <p:cNvSpPr>
              <a:spLocks/>
            </p:cNvSpPr>
            <p:nvPr/>
          </p:nvSpPr>
          <p:spPr bwMode="auto">
            <a:xfrm>
              <a:off x="7211589" y="716849"/>
              <a:ext cx="1296751" cy="1195275"/>
            </a:xfrm>
            <a:custGeom>
              <a:avLst/>
              <a:gdLst>
                <a:gd name="T0" fmla="*/ 826 w 4078"/>
                <a:gd name="T1" fmla="*/ 0 h 3763"/>
                <a:gd name="T2" fmla="*/ 0 w 4078"/>
                <a:gd name="T3" fmla="*/ 3567 h 3763"/>
                <a:gd name="T4" fmla="*/ 2752 w 4078"/>
                <a:gd name="T5" fmla="*/ 3763 h 3763"/>
                <a:gd name="T6" fmla="*/ 4078 w 4078"/>
                <a:gd name="T7" fmla="*/ 2484 h 3763"/>
                <a:gd name="T8" fmla="*/ 826 w 4078"/>
                <a:gd name="T9" fmla="*/ 0 h 3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8" h="3763">
                  <a:moveTo>
                    <a:pt x="826" y="0"/>
                  </a:moveTo>
                  <a:lnTo>
                    <a:pt x="0" y="3567"/>
                  </a:lnTo>
                  <a:lnTo>
                    <a:pt x="2752" y="3763"/>
                  </a:lnTo>
                  <a:lnTo>
                    <a:pt x="4078" y="2484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 258"/>
            <p:cNvSpPr>
              <a:spLocks/>
            </p:cNvSpPr>
            <p:nvPr/>
          </p:nvSpPr>
          <p:spPr bwMode="auto">
            <a:xfrm>
              <a:off x="6455151" y="1"/>
              <a:ext cx="1185510" cy="821752"/>
            </a:xfrm>
            <a:custGeom>
              <a:avLst/>
              <a:gdLst>
                <a:gd name="T0" fmla="*/ 3209 w 3731"/>
                <a:gd name="T1" fmla="*/ 2253 h 2586"/>
                <a:gd name="T2" fmla="*/ 3731 w 3731"/>
                <a:gd name="T3" fmla="*/ 0 h 2586"/>
                <a:gd name="T4" fmla="*/ 1147 w 3731"/>
                <a:gd name="T5" fmla="*/ 0 h 2586"/>
                <a:gd name="T6" fmla="*/ 0 w 3731"/>
                <a:gd name="T7" fmla="*/ 2586 h 2586"/>
                <a:gd name="T8" fmla="*/ 3209 w 3731"/>
                <a:gd name="T9" fmla="*/ 2253 h 2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31" h="2586">
                  <a:moveTo>
                    <a:pt x="3209" y="2253"/>
                  </a:moveTo>
                  <a:lnTo>
                    <a:pt x="3731" y="0"/>
                  </a:lnTo>
                  <a:lnTo>
                    <a:pt x="1147" y="0"/>
                  </a:lnTo>
                  <a:lnTo>
                    <a:pt x="0" y="2586"/>
                  </a:lnTo>
                  <a:lnTo>
                    <a:pt x="3209" y="225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 259"/>
            <p:cNvSpPr>
              <a:spLocks/>
            </p:cNvSpPr>
            <p:nvPr/>
          </p:nvSpPr>
          <p:spPr bwMode="auto">
            <a:xfrm>
              <a:off x="7211589" y="1850135"/>
              <a:ext cx="967796" cy="1227065"/>
            </a:xfrm>
            <a:custGeom>
              <a:avLst/>
              <a:gdLst>
                <a:gd name="T0" fmla="*/ 2752 w 3044"/>
                <a:gd name="T1" fmla="*/ 196 h 3859"/>
                <a:gd name="T2" fmla="*/ 0 w 3044"/>
                <a:gd name="T3" fmla="*/ 0 h 3859"/>
                <a:gd name="T4" fmla="*/ 1358 w 3044"/>
                <a:gd name="T5" fmla="*/ 3859 h 3859"/>
                <a:gd name="T6" fmla="*/ 3044 w 3044"/>
                <a:gd name="T7" fmla="*/ 2347 h 3859"/>
                <a:gd name="T8" fmla="*/ 2752 w 3044"/>
                <a:gd name="T9" fmla="*/ 196 h 3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4" h="3859">
                  <a:moveTo>
                    <a:pt x="2752" y="196"/>
                  </a:moveTo>
                  <a:lnTo>
                    <a:pt x="0" y="0"/>
                  </a:lnTo>
                  <a:lnTo>
                    <a:pt x="1358" y="3859"/>
                  </a:lnTo>
                  <a:lnTo>
                    <a:pt x="3044" y="2347"/>
                  </a:lnTo>
                  <a:lnTo>
                    <a:pt x="2752" y="196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Freeform 260"/>
            <p:cNvSpPr>
              <a:spLocks/>
            </p:cNvSpPr>
            <p:nvPr/>
          </p:nvSpPr>
          <p:spPr bwMode="auto">
            <a:xfrm>
              <a:off x="8087214" y="1506811"/>
              <a:ext cx="1053611" cy="1090371"/>
            </a:xfrm>
            <a:custGeom>
              <a:avLst/>
              <a:gdLst>
                <a:gd name="T0" fmla="*/ 292 w 3315"/>
                <a:gd name="T1" fmla="*/ 3430 h 3430"/>
                <a:gd name="T2" fmla="*/ 3315 w 3315"/>
                <a:gd name="T3" fmla="*/ 3285 h 3430"/>
                <a:gd name="T4" fmla="*/ 1326 w 3315"/>
                <a:gd name="T5" fmla="*/ 0 h 3430"/>
                <a:gd name="T6" fmla="*/ 0 w 3315"/>
                <a:gd name="T7" fmla="*/ 1279 h 3430"/>
                <a:gd name="T8" fmla="*/ 292 w 3315"/>
                <a:gd name="T9" fmla="*/ 3430 h 3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5" h="3430">
                  <a:moveTo>
                    <a:pt x="292" y="3430"/>
                  </a:moveTo>
                  <a:lnTo>
                    <a:pt x="3315" y="3285"/>
                  </a:lnTo>
                  <a:lnTo>
                    <a:pt x="1326" y="0"/>
                  </a:lnTo>
                  <a:lnTo>
                    <a:pt x="0" y="1279"/>
                  </a:lnTo>
                  <a:lnTo>
                    <a:pt x="292" y="343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Freeform 261"/>
            <p:cNvSpPr>
              <a:spLocks/>
            </p:cNvSpPr>
            <p:nvPr/>
          </p:nvSpPr>
          <p:spPr bwMode="auto">
            <a:xfrm>
              <a:off x="8179385" y="2551088"/>
              <a:ext cx="961440" cy="799500"/>
            </a:xfrm>
            <a:custGeom>
              <a:avLst/>
              <a:gdLst>
                <a:gd name="T0" fmla="*/ 3023 w 3023"/>
                <a:gd name="T1" fmla="*/ 0 h 2517"/>
                <a:gd name="T2" fmla="*/ 0 w 3023"/>
                <a:gd name="T3" fmla="*/ 145 h 2517"/>
                <a:gd name="T4" fmla="*/ 1432 w 3023"/>
                <a:gd name="T5" fmla="*/ 2517 h 2517"/>
                <a:gd name="T6" fmla="*/ 3023 w 3023"/>
                <a:gd name="T7" fmla="*/ 0 h 2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23" h="2517">
                  <a:moveTo>
                    <a:pt x="3023" y="0"/>
                  </a:moveTo>
                  <a:lnTo>
                    <a:pt x="0" y="145"/>
                  </a:lnTo>
                  <a:lnTo>
                    <a:pt x="1432" y="2517"/>
                  </a:lnTo>
                  <a:lnTo>
                    <a:pt x="3023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Freeform 262"/>
            <p:cNvSpPr>
              <a:spLocks/>
            </p:cNvSpPr>
            <p:nvPr/>
          </p:nvSpPr>
          <p:spPr bwMode="auto">
            <a:xfrm>
              <a:off x="8508340" y="1079246"/>
              <a:ext cx="632484" cy="1471842"/>
            </a:xfrm>
            <a:custGeom>
              <a:avLst/>
              <a:gdLst>
                <a:gd name="T0" fmla="*/ 0 w 1989"/>
                <a:gd name="T1" fmla="*/ 1344 h 4629"/>
                <a:gd name="T2" fmla="*/ 1989 w 1989"/>
                <a:gd name="T3" fmla="*/ 4629 h 4629"/>
                <a:gd name="T4" fmla="*/ 1989 w 1989"/>
                <a:gd name="T5" fmla="*/ 0 h 4629"/>
                <a:gd name="T6" fmla="*/ 0 w 1989"/>
                <a:gd name="T7" fmla="*/ 1344 h 4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9" h="4629">
                  <a:moveTo>
                    <a:pt x="0" y="1344"/>
                  </a:moveTo>
                  <a:lnTo>
                    <a:pt x="1989" y="4629"/>
                  </a:lnTo>
                  <a:lnTo>
                    <a:pt x="1989" y="0"/>
                  </a:lnTo>
                  <a:lnTo>
                    <a:pt x="0" y="134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Freeform 263"/>
            <p:cNvSpPr>
              <a:spLocks/>
            </p:cNvSpPr>
            <p:nvPr/>
          </p:nvSpPr>
          <p:spPr bwMode="auto">
            <a:xfrm>
              <a:off x="7475389" y="656449"/>
              <a:ext cx="1032951" cy="850363"/>
            </a:xfrm>
            <a:custGeom>
              <a:avLst/>
              <a:gdLst>
                <a:gd name="T0" fmla="*/ 3252 w 3252"/>
                <a:gd name="T1" fmla="*/ 2674 h 2674"/>
                <a:gd name="T2" fmla="*/ 3249 w 3252"/>
                <a:gd name="T3" fmla="*/ 0 h 2674"/>
                <a:gd name="T4" fmla="*/ 0 w 3252"/>
                <a:gd name="T5" fmla="*/ 190 h 2674"/>
                <a:gd name="T6" fmla="*/ 3252 w 3252"/>
                <a:gd name="T7" fmla="*/ 2674 h 2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52" h="2674">
                  <a:moveTo>
                    <a:pt x="3252" y="2674"/>
                  </a:moveTo>
                  <a:lnTo>
                    <a:pt x="3249" y="0"/>
                  </a:lnTo>
                  <a:lnTo>
                    <a:pt x="0" y="190"/>
                  </a:lnTo>
                  <a:lnTo>
                    <a:pt x="3252" y="2674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264"/>
            <p:cNvSpPr>
              <a:spLocks/>
            </p:cNvSpPr>
            <p:nvPr/>
          </p:nvSpPr>
          <p:spPr bwMode="auto">
            <a:xfrm>
              <a:off x="6455151" y="716849"/>
              <a:ext cx="1020238" cy="1133287"/>
            </a:xfrm>
            <a:custGeom>
              <a:avLst/>
              <a:gdLst>
                <a:gd name="T0" fmla="*/ 2383 w 3209"/>
                <a:gd name="T1" fmla="*/ 3567 h 3567"/>
                <a:gd name="T2" fmla="*/ 3209 w 3209"/>
                <a:gd name="T3" fmla="*/ 0 h 3567"/>
                <a:gd name="T4" fmla="*/ 0 w 3209"/>
                <a:gd name="T5" fmla="*/ 333 h 3567"/>
                <a:gd name="T6" fmla="*/ 2383 w 3209"/>
                <a:gd name="T7" fmla="*/ 3567 h 3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09" h="3567">
                  <a:moveTo>
                    <a:pt x="2383" y="3567"/>
                  </a:moveTo>
                  <a:lnTo>
                    <a:pt x="3209" y="0"/>
                  </a:lnTo>
                  <a:lnTo>
                    <a:pt x="0" y="333"/>
                  </a:lnTo>
                  <a:lnTo>
                    <a:pt x="2383" y="3567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Freeform 265"/>
            <p:cNvSpPr>
              <a:spLocks/>
            </p:cNvSpPr>
            <p:nvPr/>
          </p:nvSpPr>
          <p:spPr bwMode="auto">
            <a:xfrm>
              <a:off x="5670108" y="1"/>
              <a:ext cx="1148960" cy="821752"/>
            </a:xfrm>
            <a:custGeom>
              <a:avLst/>
              <a:gdLst>
                <a:gd name="T0" fmla="*/ 3615 w 3615"/>
                <a:gd name="T1" fmla="*/ 0 h 2586"/>
                <a:gd name="T2" fmla="*/ 1481 w 3615"/>
                <a:gd name="T3" fmla="*/ 0 h 2586"/>
                <a:gd name="T4" fmla="*/ 0 w 3615"/>
                <a:gd name="T5" fmla="*/ 1292 h 2586"/>
                <a:gd name="T6" fmla="*/ 1 w 3615"/>
                <a:gd name="T7" fmla="*/ 1292 h 2586"/>
                <a:gd name="T8" fmla="*/ 2468 w 3615"/>
                <a:gd name="T9" fmla="*/ 2586 h 2586"/>
                <a:gd name="T10" fmla="*/ 3615 w 3615"/>
                <a:gd name="T11" fmla="*/ 0 h 2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15" h="2586">
                  <a:moveTo>
                    <a:pt x="3615" y="0"/>
                  </a:moveTo>
                  <a:lnTo>
                    <a:pt x="1481" y="0"/>
                  </a:lnTo>
                  <a:lnTo>
                    <a:pt x="0" y="1292"/>
                  </a:lnTo>
                  <a:lnTo>
                    <a:pt x="1" y="1292"/>
                  </a:lnTo>
                  <a:lnTo>
                    <a:pt x="2468" y="2586"/>
                  </a:lnTo>
                  <a:lnTo>
                    <a:pt x="3615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Freeform 266"/>
            <p:cNvSpPr>
              <a:spLocks/>
            </p:cNvSpPr>
            <p:nvPr/>
          </p:nvSpPr>
          <p:spPr bwMode="auto">
            <a:xfrm>
              <a:off x="5670108" y="411672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Freeform 267"/>
            <p:cNvSpPr>
              <a:spLocks/>
            </p:cNvSpPr>
            <p:nvPr/>
          </p:nvSpPr>
          <p:spPr bwMode="auto">
            <a:xfrm>
              <a:off x="5670108" y="411672"/>
              <a:ext cx="1541481" cy="1438464"/>
            </a:xfrm>
            <a:custGeom>
              <a:avLst/>
              <a:gdLst>
                <a:gd name="T0" fmla="*/ 1 w 4851"/>
                <a:gd name="T1" fmla="*/ 0 h 4528"/>
                <a:gd name="T2" fmla="*/ 0 w 4851"/>
                <a:gd name="T3" fmla="*/ 0 h 4528"/>
                <a:gd name="T4" fmla="*/ 528 w 4851"/>
                <a:gd name="T5" fmla="*/ 2862 h 4528"/>
                <a:gd name="T6" fmla="*/ 4851 w 4851"/>
                <a:gd name="T7" fmla="*/ 4528 h 4528"/>
                <a:gd name="T8" fmla="*/ 2468 w 4851"/>
                <a:gd name="T9" fmla="*/ 1294 h 4528"/>
                <a:gd name="T10" fmla="*/ 1 w 4851"/>
                <a:gd name="T11" fmla="*/ 0 h 4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51" h="4528">
                  <a:moveTo>
                    <a:pt x="1" y="0"/>
                  </a:moveTo>
                  <a:lnTo>
                    <a:pt x="0" y="0"/>
                  </a:lnTo>
                  <a:lnTo>
                    <a:pt x="528" y="2862"/>
                  </a:lnTo>
                  <a:lnTo>
                    <a:pt x="4851" y="4528"/>
                  </a:lnTo>
                  <a:lnTo>
                    <a:pt x="2468" y="12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Freeform 268"/>
            <p:cNvSpPr>
              <a:spLocks/>
            </p:cNvSpPr>
            <p:nvPr/>
          </p:nvSpPr>
          <p:spPr bwMode="auto">
            <a:xfrm>
              <a:off x="4915259" y="411672"/>
              <a:ext cx="923300" cy="1381243"/>
            </a:xfrm>
            <a:custGeom>
              <a:avLst/>
              <a:gdLst>
                <a:gd name="T0" fmla="*/ 2377 w 2905"/>
                <a:gd name="T1" fmla="*/ 0 h 4348"/>
                <a:gd name="T2" fmla="*/ 0 w 2905"/>
                <a:gd name="T3" fmla="*/ 1378 h 4348"/>
                <a:gd name="T4" fmla="*/ 577 w 2905"/>
                <a:gd name="T5" fmla="*/ 4348 h 4348"/>
                <a:gd name="T6" fmla="*/ 2905 w 2905"/>
                <a:gd name="T7" fmla="*/ 2862 h 4348"/>
                <a:gd name="T8" fmla="*/ 2377 w 2905"/>
                <a:gd name="T9" fmla="*/ 0 h 4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5" h="4348">
                  <a:moveTo>
                    <a:pt x="2377" y="0"/>
                  </a:moveTo>
                  <a:lnTo>
                    <a:pt x="0" y="1378"/>
                  </a:lnTo>
                  <a:lnTo>
                    <a:pt x="577" y="4348"/>
                  </a:lnTo>
                  <a:lnTo>
                    <a:pt x="2905" y="2862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Freeform 269"/>
            <p:cNvSpPr>
              <a:spLocks/>
            </p:cNvSpPr>
            <p:nvPr/>
          </p:nvSpPr>
          <p:spPr bwMode="auto">
            <a:xfrm>
              <a:off x="5229912" y="1"/>
              <a:ext cx="910587" cy="411671"/>
            </a:xfrm>
            <a:custGeom>
              <a:avLst/>
              <a:gdLst>
                <a:gd name="T0" fmla="*/ 0 w 2865"/>
                <a:gd name="T1" fmla="*/ 0 h 1292"/>
                <a:gd name="T2" fmla="*/ 1384 w 2865"/>
                <a:gd name="T3" fmla="*/ 1292 h 1292"/>
                <a:gd name="T4" fmla="*/ 2865 w 2865"/>
                <a:gd name="T5" fmla="*/ 0 h 1292"/>
                <a:gd name="T6" fmla="*/ 0 w 2865"/>
                <a:gd name="T7" fmla="*/ 0 h 1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65" h="1292">
                  <a:moveTo>
                    <a:pt x="0" y="0"/>
                  </a:moveTo>
                  <a:lnTo>
                    <a:pt x="1384" y="1292"/>
                  </a:lnTo>
                  <a:lnTo>
                    <a:pt x="28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Freeform 270"/>
            <p:cNvSpPr>
              <a:spLocks/>
            </p:cNvSpPr>
            <p:nvPr/>
          </p:nvSpPr>
          <p:spPr bwMode="auto">
            <a:xfrm>
              <a:off x="4066650" y="1"/>
              <a:ext cx="1603459" cy="848773"/>
            </a:xfrm>
            <a:custGeom>
              <a:avLst/>
              <a:gdLst>
                <a:gd name="T0" fmla="*/ 5044 w 5044"/>
                <a:gd name="T1" fmla="*/ 1292 h 2670"/>
                <a:gd name="T2" fmla="*/ 3660 w 5044"/>
                <a:gd name="T3" fmla="*/ 0 h 2670"/>
                <a:gd name="T4" fmla="*/ 796 w 5044"/>
                <a:gd name="T5" fmla="*/ 0 h 2670"/>
                <a:gd name="T6" fmla="*/ 0 w 5044"/>
                <a:gd name="T7" fmla="*/ 1691 h 2670"/>
                <a:gd name="T8" fmla="*/ 2666 w 5044"/>
                <a:gd name="T9" fmla="*/ 2670 h 2670"/>
                <a:gd name="T10" fmla="*/ 2667 w 5044"/>
                <a:gd name="T11" fmla="*/ 2670 h 2670"/>
                <a:gd name="T12" fmla="*/ 5044 w 5044"/>
                <a:gd name="T13" fmla="*/ 1292 h 2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44" h="2670">
                  <a:moveTo>
                    <a:pt x="5044" y="1292"/>
                  </a:moveTo>
                  <a:lnTo>
                    <a:pt x="3660" y="0"/>
                  </a:lnTo>
                  <a:lnTo>
                    <a:pt x="796" y="0"/>
                  </a:lnTo>
                  <a:lnTo>
                    <a:pt x="0" y="1691"/>
                  </a:lnTo>
                  <a:lnTo>
                    <a:pt x="2666" y="2670"/>
                  </a:lnTo>
                  <a:lnTo>
                    <a:pt x="2667" y="2670"/>
                  </a:lnTo>
                  <a:lnTo>
                    <a:pt x="5044" y="1292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Freeform 271"/>
            <p:cNvSpPr>
              <a:spLocks/>
            </p:cNvSpPr>
            <p:nvPr/>
          </p:nvSpPr>
          <p:spPr bwMode="auto">
            <a:xfrm>
              <a:off x="4139751" y="848774"/>
              <a:ext cx="958261" cy="944140"/>
            </a:xfrm>
            <a:custGeom>
              <a:avLst/>
              <a:gdLst>
                <a:gd name="T0" fmla="*/ 2437 w 3014"/>
                <a:gd name="T1" fmla="*/ 0 h 2970"/>
                <a:gd name="T2" fmla="*/ 2436 w 3014"/>
                <a:gd name="T3" fmla="*/ 0 h 2970"/>
                <a:gd name="T4" fmla="*/ 0 w 3014"/>
                <a:gd name="T5" fmla="*/ 1359 h 2970"/>
                <a:gd name="T6" fmla="*/ 3014 w 3014"/>
                <a:gd name="T7" fmla="*/ 2970 h 2970"/>
                <a:gd name="T8" fmla="*/ 2437 w 3014"/>
                <a:gd name="T9" fmla="*/ 0 h 2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4" h="2970">
                  <a:moveTo>
                    <a:pt x="2437" y="0"/>
                  </a:moveTo>
                  <a:lnTo>
                    <a:pt x="2436" y="0"/>
                  </a:lnTo>
                  <a:lnTo>
                    <a:pt x="0" y="1359"/>
                  </a:lnTo>
                  <a:lnTo>
                    <a:pt x="3014" y="2970"/>
                  </a:lnTo>
                  <a:lnTo>
                    <a:pt x="2437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Freeform 272"/>
            <p:cNvSpPr>
              <a:spLocks/>
            </p:cNvSpPr>
            <p:nvPr/>
          </p:nvSpPr>
          <p:spPr bwMode="auto">
            <a:xfrm>
              <a:off x="5544565" y="1320844"/>
              <a:ext cx="985277" cy="1165076"/>
            </a:xfrm>
            <a:custGeom>
              <a:avLst/>
              <a:gdLst>
                <a:gd name="T0" fmla="*/ 0 w 3101"/>
                <a:gd name="T1" fmla="*/ 3203 h 3663"/>
                <a:gd name="T2" fmla="*/ 3101 w 3101"/>
                <a:gd name="T3" fmla="*/ 3663 h 3663"/>
                <a:gd name="T4" fmla="*/ 926 w 3101"/>
                <a:gd name="T5" fmla="*/ 0 h 3663"/>
                <a:gd name="T6" fmla="*/ 0 w 3101"/>
                <a:gd name="T7" fmla="*/ 3203 h 3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01" h="3663">
                  <a:moveTo>
                    <a:pt x="0" y="3203"/>
                  </a:moveTo>
                  <a:lnTo>
                    <a:pt x="3101" y="3663"/>
                  </a:lnTo>
                  <a:lnTo>
                    <a:pt x="926" y="0"/>
                  </a:lnTo>
                  <a:lnTo>
                    <a:pt x="0" y="3203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Freeform 273"/>
            <p:cNvSpPr>
              <a:spLocks/>
            </p:cNvSpPr>
            <p:nvPr/>
          </p:nvSpPr>
          <p:spPr bwMode="auto">
            <a:xfrm>
              <a:off x="5544565" y="2339689"/>
              <a:ext cx="985277" cy="856721"/>
            </a:xfrm>
            <a:custGeom>
              <a:avLst/>
              <a:gdLst>
                <a:gd name="T0" fmla="*/ 3101 w 3101"/>
                <a:gd name="T1" fmla="*/ 460 h 2698"/>
                <a:gd name="T2" fmla="*/ 0 w 3101"/>
                <a:gd name="T3" fmla="*/ 0 h 2698"/>
                <a:gd name="T4" fmla="*/ 1739 w 3101"/>
                <a:gd name="T5" fmla="*/ 2698 h 2698"/>
                <a:gd name="T6" fmla="*/ 3101 w 3101"/>
                <a:gd name="T7" fmla="*/ 460 h 2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01" h="2698">
                  <a:moveTo>
                    <a:pt x="3101" y="460"/>
                  </a:moveTo>
                  <a:lnTo>
                    <a:pt x="0" y="0"/>
                  </a:lnTo>
                  <a:lnTo>
                    <a:pt x="1739" y="2698"/>
                  </a:lnTo>
                  <a:lnTo>
                    <a:pt x="3101" y="46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Freeform 274"/>
            <p:cNvSpPr>
              <a:spLocks/>
            </p:cNvSpPr>
            <p:nvPr/>
          </p:nvSpPr>
          <p:spPr bwMode="auto">
            <a:xfrm>
              <a:off x="4398783" y="1320844"/>
              <a:ext cx="1439775" cy="1365348"/>
            </a:xfrm>
            <a:custGeom>
              <a:avLst/>
              <a:gdLst>
                <a:gd name="T0" fmla="*/ 3603 w 4529"/>
                <a:gd name="T1" fmla="*/ 3203 h 4295"/>
                <a:gd name="T2" fmla="*/ 4529 w 4529"/>
                <a:gd name="T3" fmla="*/ 0 h 4295"/>
                <a:gd name="T4" fmla="*/ 2201 w 4529"/>
                <a:gd name="T5" fmla="*/ 1486 h 4295"/>
                <a:gd name="T6" fmla="*/ 0 w 4529"/>
                <a:gd name="T7" fmla="*/ 4295 h 4295"/>
                <a:gd name="T8" fmla="*/ 3603 w 4529"/>
                <a:gd name="T9" fmla="*/ 3203 h 4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9" h="4295">
                  <a:moveTo>
                    <a:pt x="3603" y="3203"/>
                  </a:moveTo>
                  <a:lnTo>
                    <a:pt x="4529" y="0"/>
                  </a:lnTo>
                  <a:lnTo>
                    <a:pt x="2201" y="1486"/>
                  </a:lnTo>
                  <a:lnTo>
                    <a:pt x="0" y="4295"/>
                  </a:lnTo>
                  <a:lnTo>
                    <a:pt x="3603" y="320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Freeform 275"/>
            <p:cNvSpPr>
              <a:spLocks/>
            </p:cNvSpPr>
            <p:nvPr/>
          </p:nvSpPr>
          <p:spPr bwMode="auto">
            <a:xfrm>
              <a:off x="5838558" y="1320844"/>
              <a:ext cx="1373031" cy="1165076"/>
            </a:xfrm>
            <a:custGeom>
              <a:avLst/>
              <a:gdLst>
                <a:gd name="T0" fmla="*/ 0 w 4323"/>
                <a:gd name="T1" fmla="*/ 0 h 3663"/>
                <a:gd name="T2" fmla="*/ 2175 w 4323"/>
                <a:gd name="T3" fmla="*/ 3663 h 3663"/>
                <a:gd name="T4" fmla="*/ 4323 w 4323"/>
                <a:gd name="T5" fmla="*/ 1666 h 3663"/>
                <a:gd name="T6" fmla="*/ 0 w 4323"/>
                <a:gd name="T7" fmla="*/ 0 h 3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23" h="3663">
                  <a:moveTo>
                    <a:pt x="0" y="0"/>
                  </a:moveTo>
                  <a:lnTo>
                    <a:pt x="2175" y="3663"/>
                  </a:lnTo>
                  <a:lnTo>
                    <a:pt x="4323" y="16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Freeform 276"/>
            <p:cNvSpPr>
              <a:spLocks/>
            </p:cNvSpPr>
            <p:nvPr/>
          </p:nvSpPr>
          <p:spPr bwMode="auto">
            <a:xfrm>
              <a:off x="6096002" y="3196410"/>
              <a:ext cx="821594" cy="882152"/>
            </a:xfrm>
            <a:custGeom>
              <a:avLst/>
              <a:gdLst>
                <a:gd name="T0" fmla="*/ 209 w 2585"/>
                <a:gd name="T1" fmla="*/ 2775 h 2775"/>
                <a:gd name="T2" fmla="*/ 2585 w 2585"/>
                <a:gd name="T3" fmla="*/ 1429 h 2775"/>
                <a:gd name="T4" fmla="*/ 0 w 2585"/>
                <a:gd name="T5" fmla="*/ 0 h 2775"/>
                <a:gd name="T6" fmla="*/ 209 w 2585"/>
                <a:gd name="T7" fmla="*/ 2775 h 2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5" h="2775">
                  <a:moveTo>
                    <a:pt x="209" y="2775"/>
                  </a:moveTo>
                  <a:lnTo>
                    <a:pt x="2585" y="1429"/>
                  </a:lnTo>
                  <a:lnTo>
                    <a:pt x="0" y="0"/>
                  </a:lnTo>
                  <a:lnTo>
                    <a:pt x="209" y="2775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Freeform 277"/>
            <p:cNvSpPr>
              <a:spLocks/>
            </p:cNvSpPr>
            <p:nvPr/>
          </p:nvSpPr>
          <p:spPr bwMode="auto">
            <a:xfrm>
              <a:off x="6162746" y="3650996"/>
              <a:ext cx="810469" cy="1492505"/>
            </a:xfrm>
            <a:custGeom>
              <a:avLst/>
              <a:gdLst>
                <a:gd name="T0" fmla="*/ 2376 w 2547"/>
                <a:gd name="T1" fmla="*/ 0 h 4694"/>
                <a:gd name="T2" fmla="*/ 0 w 2547"/>
                <a:gd name="T3" fmla="*/ 1346 h 4694"/>
                <a:gd name="T4" fmla="*/ 560 w 2547"/>
                <a:gd name="T5" fmla="*/ 4694 h 4694"/>
                <a:gd name="T6" fmla="*/ 2547 w 2547"/>
                <a:gd name="T7" fmla="*/ 2266 h 4694"/>
                <a:gd name="T8" fmla="*/ 2376 w 2547"/>
                <a:gd name="T9" fmla="*/ 0 h 4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7" h="4694">
                  <a:moveTo>
                    <a:pt x="2376" y="0"/>
                  </a:moveTo>
                  <a:lnTo>
                    <a:pt x="0" y="1346"/>
                  </a:lnTo>
                  <a:lnTo>
                    <a:pt x="560" y="4694"/>
                  </a:lnTo>
                  <a:lnTo>
                    <a:pt x="2547" y="2266"/>
                  </a:lnTo>
                  <a:lnTo>
                    <a:pt x="2376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Freeform 278"/>
            <p:cNvSpPr>
              <a:spLocks/>
            </p:cNvSpPr>
            <p:nvPr/>
          </p:nvSpPr>
          <p:spPr bwMode="auto">
            <a:xfrm>
              <a:off x="5080532" y="3196410"/>
              <a:ext cx="1082216" cy="1076066"/>
            </a:xfrm>
            <a:custGeom>
              <a:avLst/>
              <a:gdLst>
                <a:gd name="T0" fmla="*/ 3406 w 3406"/>
                <a:gd name="T1" fmla="*/ 2775 h 3382"/>
                <a:gd name="T2" fmla="*/ 3197 w 3406"/>
                <a:gd name="T3" fmla="*/ 0 h 3382"/>
                <a:gd name="T4" fmla="*/ 0 w 3406"/>
                <a:gd name="T5" fmla="*/ 3382 h 3382"/>
                <a:gd name="T6" fmla="*/ 3406 w 3406"/>
                <a:gd name="T7" fmla="*/ 2775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06" h="3382">
                  <a:moveTo>
                    <a:pt x="3406" y="2775"/>
                  </a:moveTo>
                  <a:lnTo>
                    <a:pt x="3197" y="0"/>
                  </a:lnTo>
                  <a:lnTo>
                    <a:pt x="0" y="3382"/>
                  </a:lnTo>
                  <a:lnTo>
                    <a:pt x="3406" y="277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Freeform 279"/>
            <p:cNvSpPr>
              <a:spLocks/>
            </p:cNvSpPr>
            <p:nvPr/>
          </p:nvSpPr>
          <p:spPr bwMode="auto">
            <a:xfrm>
              <a:off x="6096002" y="2485920"/>
              <a:ext cx="1547838" cy="1165076"/>
            </a:xfrm>
            <a:custGeom>
              <a:avLst/>
              <a:gdLst>
                <a:gd name="T0" fmla="*/ 0 w 4868"/>
                <a:gd name="T1" fmla="*/ 2238 h 3667"/>
                <a:gd name="T2" fmla="*/ 2585 w 4868"/>
                <a:gd name="T3" fmla="*/ 3667 h 3667"/>
                <a:gd name="T4" fmla="*/ 4868 w 4868"/>
                <a:gd name="T5" fmla="*/ 1862 h 3667"/>
                <a:gd name="T6" fmla="*/ 1362 w 4868"/>
                <a:gd name="T7" fmla="*/ 0 h 3667"/>
                <a:gd name="T8" fmla="*/ 0 w 4868"/>
                <a:gd name="T9" fmla="*/ 2238 h 3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68" h="3667">
                  <a:moveTo>
                    <a:pt x="0" y="2238"/>
                  </a:moveTo>
                  <a:lnTo>
                    <a:pt x="2585" y="3667"/>
                  </a:lnTo>
                  <a:lnTo>
                    <a:pt x="4868" y="1862"/>
                  </a:lnTo>
                  <a:lnTo>
                    <a:pt x="1362" y="0"/>
                  </a:lnTo>
                  <a:lnTo>
                    <a:pt x="0" y="2238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Freeform 280"/>
            <p:cNvSpPr>
              <a:spLocks/>
            </p:cNvSpPr>
            <p:nvPr/>
          </p:nvSpPr>
          <p:spPr bwMode="auto">
            <a:xfrm>
              <a:off x="4934329" y="4272475"/>
              <a:ext cx="1406403" cy="871025"/>
            </a:xfrm>
            <a:custGeom>
              <a:avLst/>
              <a:gdLst>
                <a:gd name="T0" fmla="*/ 460 w 4426"/>
                <a:gd name="T1" fmla="*/ 0 h 2741"/>
                <a:gd name="T2" fmla="*/ 0 w 4426"/>
                <a:gd name="T3" fmla="*/ 2741 h 2741"/>
                <a:gd name="T4" fmla="*/ 4426 w 4426"/>
                <a:gd name="T5" fmla="*/ 2741 h 2741"/>
                <a:gd name="T6" fmla="*/ 460 w 4426"/>
                <a:gd name="T7" fmla="*/ 0 h 2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26" h="2741">
                  <a:moveTo>
                    <a:pt x="460" y="0"/>
                  </a:moveTo>
                  <a:lnTo>
                    <a:pt x="0" y="2741"/>
                  </a:lnTo>
                  <a:lnTo>
                    <a:pt x="4426" y="2741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Freeform 281"/>
            <p:cNvSpPr>
              <a:spLocks/>
            </p:cNvSpPr>
            <p:nvPr/>
          </p:nvSpPr>
          <p:spPr bwMode="auto">
            <a:xfrm>
              <a:off x="4141340" y="4272475"/>
              <a:ext cx="939192" cy="871025"/>
            </a:xfrm>
            <a:custGeom>
              <a:avLst/>
              <a:gdLst>
                <a:gd name="T0" fmla="*/ 2494 w 2954"/>
                <a:gd name="T1" fmla="*/ 2741 h 2741"/>
                <a:gd name="T2" fmla="*/ 2954 w 2954"/>
                <a:gd name="T3" fmla="*/ 0 h 2741"/>
                <a:gd name="T4" fmla="*/ 0 w 2954"/>
                <a:gd name="T5" fmla="*/ 2741 h 2741"/>
                <a:gd name="T6" fmla="*/ 2494 w 2954"/>
                <a:gd name="T7" fmla="*/ 2741 h 2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4" h="2741">
                  <a:moveTo>
                    <a:pt x="2494" y="2741"/>
                  </a:moveTo>
                  <a:lnTo>
                    <a:pt x="2954" y="0"/>
                  </a:lnTo>
                  <a:lnTo>
                    <a:pt x="0" y="2741"/>
                  </a:lnTo>
                  <a:lnTo>
                    <a:pt x="2494" y="274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Freeform 282"/>
            <p:cNvSpPr>
              <a:spLocks/>
            </p:cNvSpPr>
            <p:nvPr/>
          </p:nvSpPr>
          <p:spPr bwMode="auto">
            <a:xfrm>
              <a:off x="5080532" y="4078560"/>
              <a:ext cx="1260201" cy="1064940"/>
            </a:xfrm>
            <a:custGeom>
              <a:avLst/>
              <a:gdLst>
                <a:gd name="T0" fmla="*/ 3406 w 3966"/>
                <a:gd name="T1" fmla="*/ 0 h 3348"/>
                <a:gd name="T2" fmla="*/ 0 w 3966"/>
                <a:gd name="T3" fmla="*/ 607 h 3348"/>
                <a:gd name="T4" fmla="*/ 3966 w 3966"/>
                <a:gd name="T5" fmla="*/ 3348 h 3348"/>
                <a:gd name="T6" fmla="*/ 3406 w 3966"/>
                <a:gd name="T7" fmla="*/ 0 h 3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66" h="3348">
                  <a:moveTo>
                    <a:pt x="3406" y="0"/>
                  </a:moveTo>
                  <a:lnTo>
                    <a:pt x="0" y="607"/>
                  </a:lnTo>
                  <a:lnTo>
                    <a:pt x="3966" y="3348"/>
                  </a:lnTo>
                  <a:lnTo>
                    <a:pt x="3406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Freeform 283"/>
            <p:cNvSpPr>
              <a:spLocks/>
            </p:cNvSpPr>
            <p:nvPr/>
          </p:nvSpPr>
          <p:spPr bwMode="auto">
            <a:xfrm>
              <a:off x="4427388" y="3196410"/>
              <a:ext cx="1668614" cy="1076066"/>
            </a:xfrm>
            <a:custGeom>
              <a:avLst/>
              <a:gdLst>
                <a:gd name="T0" fmla="*/ 2057 w 5254"/>
                <a:gd name="T1" fmla="*/ 3382 h 3382"/>
                <a:gd name="T2" fmla="*/ 5254 w 5254"/>
                <a:gd name="T3" fmla="*/ 0 h 3382"/>
                <a:gd name="T4" fmla="*/ 0 w 5254"/>
                <a:gd name="T5" fmla="*/ 491 h 3382"/>
                <a:gd name="T6" fmla="*/ 2057 w 5254"/>
                <a:gd name="T7" fmla="*/ 3382 h 3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54" h="3382">
                  <a:moveTo>
                    <a:pt x="2057" y="3382"/>
                  </a:moveTo>
                  <a:lnTo>
                    <a:pt x="5254" y="0"/>
                  </a:lnTo>
                  <a:lnTo>
                    <a:pt x="0" y="491"/>
                  </a:lnTo>
                  <a:lnTo>
                    <a:pt x="2057" y="3382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Freeform 284"/>
            <p:cNvSpPr>
              <a:spLocks/>
            </p:cNvSpPr>
            <p:nvPr/>
          </p:nvSpPr>
          <p:spPr bwMode="auto">
            <a:xfrm>
              <a:off x="6917596" y="3077199"/>
              <a:ext cx="726245" cy="696184"/>
            </a:xfrm>
            <a:custGeom>
              <a:avLst/>
              <a:gdLst>
                <a:gd name="T0" fmla="*/ 2203 w 2283"/>
                <a:gd name="T1" fmla="*/ 2189 h 2189"/>
                <a:gd name="T2" fmla="*/ 2283 w 2283"/>
                <a:gd name="T3" fmla="*/ 0 h 2189"/>
                <a:gd name="T4" fmla="*/ 0 w 2283"/>
                <a:gd name="T5" fmla="*/ 1805 h 2189"/>
                <a:gd name="T6" fmla="*/ 2203 w 2283"/>
                <a:gd name="T7" fmla="*/ 2189 h 2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83" h="2189">
                  <a:moveTo>
                    <a:pt x="2203" y="2189"/>
                  </a:moveTo>
                  <a:lnTo>
                    <a:pt x="2283" y="0"/>
                  </a:lnTo>
                  <a:lnTo>
                    <a:pt x="0" y="1805"/>
                  </a:lnTo>
                  <a:lnTo>
                    <a:pt x="2203" y="218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Freeform 285"/>
            <p:cNvSpPr>
              <a:spLocks/>
            </p:cNvSpPr>
            <p:nvPr/>
          </p:nvSpPr>
          <p:spPr bwMode="auto">
            <a:xfrm>
              <a:off x="7618413" y="3773384"/>
              <a:ext cx="1522411" cy="840826"/>
            </a:xfrm>
            <a:custGeom>
              <a:avLst/>
              <a:gdLst>
                <a:gd name="T0" fmla="*/ 0 w 4789"/>
                <a:gd name="T1" fmla="*/ 0 h 2646"/>
                <a:gd name="T2" fmla="*/ 878 w 4789"/>
                <a:gd name="T3" fmla="*/ 2646 h 2646"/>
                <a:gd name="T4" fmla="*/ 4789 w 4789"/>
                <a:gd name="T5" fmla="*/ 1815 h 2646"/>
                <a:gd name="T6" fmla="*/ 0 w 4789"/>
                <a:gd name="T7" fmla="*/ 0 h 2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89" h="2646">
                  <a:moveTo>
                    <a:pt x="0" y="0"/>
                  </a:moveTo>
                  <a:lnTo>
                    <a:pt x="878" y="2646"/>
                  </a:lnTo>
                  <a:lnTo>
                    <a:pt x="4789" y="1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1" name="Freeform 286"/>
            <p:cNvSpPr>
              <a:spLocks/>
            </p:cNvSpPr>
            <p:nvPr/>
          </p:nvSpPr>
          <p:spPr bwMode="auto">
            <a:xfrm>
              <a:off x="7618413" y="2597182"/>
              <a:ext cx="1017060" cy="1176202"/>
            </a:xfrm>
            <a:custGeom>
              <a:avLst/>
              <a:gdLst>
                <a:gd name="T0" fmla="*/ 80 w 3198"/>
                <a:gd name="T1" fmla="*/ 1512 h 3701"/>
                <a:gd name="T2" fmla="*/ 0 w 3198"/>
                <a:gd name="T3" fmla="*/ 3701 h 3701"/>
                <a:gd name="T4" fmla="*/ 3198 w 3198"/>
                <a:gd name="T5" fmla="*/ 2372 h 3701"/>
                <a:gd name="T6" fmla="*/ 1766 w 3198"/>
                <a:gd name="T7" fmla="*/ 0 h 3701"/>
                <a:gd name="T8" fmla="*/ 80 w 3198"/>
                <a:gd name="T9" fmla="*/ 1512 h 3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98" h="3701">
                  <a:moveTo>
                    <a:pt x="80" y="1512"/>
                  </a:moveTo>
                  <a:lnTo>
                    <a:pt x="0" y="3701"/>
                  </a:lnTo>
                  <a:lnTo>
                    <a:pt x="3198" y="2372"/>
                  </a:lnTo>
                  <a:lnTo>
                    <a:pt x="1766" y="0"/>
                  </a:lnTo>
                  <a:lnTo>
                    <a:pt x="80" y="1512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Freeform 287"/>
            <p:cNvSpPr>
              <a:spLocks/>
            </p:cNvSpPr>
            <p:nvPr/>
          </p:nvSpPr>
          <p:spPr bwMode="auto">
            <a:xfrm>
              <a:off x="6973216" y="4371021"/>
              <a:ext cx="924889" cy="772479"/>
            </a:xfrm>
            <a:custGeom>
              <a:avLst/>
              <a:gdLst>
                <a:gd name="T0" fmla="*/ 2910 w 2910"/>
                <a:gd name="T1" fmla="*/ 764 h 2428"/>
                <a:gd name="T2" fmla="*/ 0 w 2910"/>
                <a:gd name="T3" fmla="*/ 0 h 2428"/>
                <a:gd name="T4" fmla="*/ 484 w 2910"/>
                <a:gd name="T5" fmla="*/ 2428 h 2428"/>
                <a:gd name="T6" fmla="*/ 2416 w 2910"/>
                <a:gd name="T7" fmla="*/ 2428 h 2428"/>
                <a:gd name="T8" fmla="*/ 2910 w 2910"/>
                <a:gd name="T9" fmla="*/ 764 h 2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0" h="2428">
                  <a:moveTo>
                    <a:pt x="2910" y="764"/>
                  </a:moveTo>
                  <a:lnTo>
                    <a:pt x="0" y="0"/>
                  </a:lnTo>
                  <a:lnTo>
                    <a:pt x="484" y="2428"/>
                  </a:lnTo>
                  <a:lnTo>
                    <a:pt x="2416" y="2428"/>
                  </a:lnTo>
                  <a:lnTo>
                    <a:pt x="2910" y="76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Freeform 288"/>
            <p:cNvSpPr>
              <a:spLocks/>
            </p:cNvSpPr>
            <p:nvPr/>
          </p:nvSpPr>
          <p:spPr bwMode="auto">
            <a:xfrm>
              <a:off x="6917596" y="3650996"/>
              <a:ext cx="980510" cy="963214"/>
            </a:xfrm>
            <a:custGeom>
              <a:avLst/>
              <a:gdLst>
                <a:gd name="T0" fmla="*/ 171 w 3081"/>
                <a:gd name="T1" fmla="*/ 2266 h 3030"/>
                <a:gd name="T2" fmla="*/ 3081 w 3081"/>
                <a:gd name="T3" fmla="*/ 3030 h 3030"/>
                <a:gd name="T4" fmla="*/ 2203 w 3081"/>
                <a:gd name="T5" fmla="*/ 384 h 3030"/>
                <a:gd name="T6" fmla="*/ 0 w 3081"/>
                <a:gd name="T7" fmla="*/ 0 h 3030"/>
                <a:gd name="T8" fmla="*/ 171 w 3081"/>
                <a:gd name="T9" fmla="*/ 2266 h 3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1" h="3030">
                  <a:moveTo>
                    <a:pt x="171" y="2266"/>
                  </a:moveTo>
                  <a:lnTo>
                    <a:pt x="3081" y="3030"/>
                  </a:lnTo>
                  <a:lnTo>
                    <a:pt x="2203" y="384"/>
                  </a:lnTo>
                  <a:lnTo>
                    <a:pt x="0" y="0"/>
                  </a:lnTo>
                  <a:lnTo>
                    <a:pt x="171" y="2266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Freeform 289"/>
            <p:cNvSpPr>
              <a:spLocks/>
            </p:cNvSpPr>
            <p:nvPr/>
          </p:nvSpPr>
          <p:spPr bwMode="auto">
            <a:xfrm>
              <a:off x="7740778" y="4350359"/>
              <a:ext cx="1400047" cy="793142"/>
            </a:xfrm>
            <a:custGeom>
              <a:avLst/>
              <a:gdLst>
                <a:gd name="T0" fmla="*/ 494 w 4405"/>
                <a:gd name="T1" fmla="*/ 831 h 2495"/>
                <a:gd name="T2" fmla="*/ 0 w 4405"/>
                <a:gd name="T3" fmla="*/ 2495 h 2495"/>
                <a:gd name="T4" fmla="*/ 2202 w 4405"/>
                <a:gd name="T5" fmla="*/ 2495 h 2495"/>
                <a:gd name="T6" fmla="*/ 4405 w 4405"/>
                <a:gd name="T7" fmla="*/ 0 h 2495"/>
                <a:gd name="T8" fmla="*/ 494 w 4405"/>
                <a:gd name="T9" fmla="*/ 831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5" h="2495">
                  <a:moveTo>
                    <a:pt x="494" y="831"/>
                  </a:moveTo>
                  <a:lnTo>
                    <a:pt x="0" y="2495"/>
                  </a:lnTo>
                  <a:lnTo>
                    <a:pt x="2202" y="2495"/>
                  </a:lnTo>
                  <a:lnTo>
                    <a:pt x="4405" y="0"/>
                  </a:lnTo>
                  <a:lnTo>
                    <a:pt x="494" y="83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290"/>
            <p:cNvSpPr>
              <a:spLocks/>
            </p:cNvSpPr>
            <p:nvPr/>
          </p:nvSpPr>
          <p:spPr bwMode="auto">
            <a:xfrm>
              <a:off x="6340732" y="4371021"/>
              <a:ext cx="785043" cy="772479"/>
            </a:xfrm>
            <a:custGeom>
              <a:avLst/>
              <a:gdLst>
                <a:gd name="T0" fmla="*/ 2471 w 2471"/>
                <a:gd name="T1" fmla="*/ 2428 h 2428"/>
                <a:gd name="T2" fmla="*/ 1987 w 2471"/>
                <a:gd name="T3" fmla="*/ 0 h 2428"/>
                <a:gd name="T4" fmla="*/ 0 w 2471"/>
                <a:gd name="T5" fmla="*/ 2428 h 2428"/>
                <a:gd name="T6" fmla="*/ 2471 w 2471"/>
                <a:gd name="T7" fmla="*/ 2428 h 2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71" h="2428">
                  <a:moveTo>
                    <a:pt x="2471" y="2428"/>
                  </a:moveTo>
                  <a:lnTo>
                    <a:pt x="1987" y="0"/>
                  </a:lnTo>
                  <a:lnTo>
                    <a:pt x="0" y="2428"/>
                  </a:lnTo>
                  <a:lnTo>
                    <a:pt x="2471" y="2428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Freeform 291"/>
            <p:cNvSpPr>
              <a:spLocks/>
            </p:cNvSpPr>
            <p:nvPr/>
          </p:nvSpPr>
          <p:spPr bwMode="auto">
            <a:xfrm>
              <a:off x="8440007" y="4350359"/>
              <a:ext cx="700818" cy="793142"/>
            </a:xfrm>
            <a:custGeom>
              <a:avLst/>
              <a:gdLst>
                <a:gd name="T0" fmla="*/ 2203 w 2203"/>
                <a:gd name="T1" fmla="*/ 2495 h 2495"/>
                <a:gd name="T2" fmla="*/ 2203 w 2203"/>
                <a:gd name="T3" fmla="*/ 0 h 2495"/>
                <a:gd name="T4" fmla="*/ 0 w 2203"/>
                <a:gd name="T5" fmla="*/ 2495 h 2495"/>
                <a:gd name="T6" fmla="*/ 2203 w 2203"/>
                <a:gd name="T7" fmla="*/ 2495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03" h="2495">
                  <a:moveTo>
                    <a:pt x="2203" y="2495"/>
                  </a:moveTo>
                  <a:lnTo>
                    <a:pt x="2203" y="0"/>
                  </a:lnTo>
                  <a:lnTo>
                    <a:pt x="0" y="2495"/>
                  </a:lnTo>
                  <a:lnTo>
                    <a:pt x="2203" y="249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Freeform 292"/>
            <p:cNvSpPr>
              <a:spLocks/>
            </p:cNvSpPr>
            <p:nvPr/>
          </p:nvSpPr>
          <p:spPr bwMode="auto">
            <a:xfrm>
              <a:off x="7618413" y="3350587"/>
              <a:ext cx="1522411" cy="999772"/>
            </a:xfrm>
            <a:custGeom>
              <a:avLst/>
              <a:gdLst>
                <a:gd name="T0" fmla="*/ 0 w 4789"/>
                <a:gd name="T1" fmla="*/ 1329 h 3144"/>
                <a:gd name="T2" fmla="*/ 4789 w 4789"/>
                <a:gd name="T3" fmla="*/ 3144 h 3144"/>
                <a:gd name="T4" fmla="*/ 3198 w 4789"/>
                <a:gd name="T5" fmla="*/ 0 h 3144"/>
                <a:gd name="T6" fmla="*/ 0 w 4789"/>
                <a:gd name="T7" fmla="*/ 1329 h 3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89" h="3144">
                  <a:moveTo>
                    <a:pt x="0" y="1329"/>
                  </a:moveTo>
                  <a:lnTo>
                    <a:pt x="4789" y="3144"/>
                  </a:lnTo>
                  <a:lnTo>
                    <a:pt x="3198" y="0"/>
                  </a:lnTo>
                  <a:lnTo>
                    <a:pt x="0" y="132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293"/>
            <p:cNvSpPr>
              <a:spLocks/>
            </p:cNvSpPr>
            <p:nvPr/>
          </p:nvSpPr>
          <p:spPr bwMode="auto">
            <a:xfrm>
              <a:off x="8622758" y="2551088"/>
              <a:ext cx="521242" cy="1799271"/>
            </a:xfrm>
            <a:custGeom>
              <a:avLst/>
              <a:gdLst>
                <a:gd name="T0" fmla="*/ 0 w 1591"/>
                <a:gd name="T1" fmla="*/ 2517 h 5661"/>
                <a:gd name="T2" fmla="*/ 1591 w 1591"/>
                <a:gd name="T3" fmla="*/ 5661 h 5661"/>
                <a:gd name="T4" fmla="*/ 1591 w 1591"/>
                <a:gd name="T5" fmla="*/ 0 h 5661"/>
                <a:gd name="T6" fmla="*/ 0 w 1591"/>
                <a:gd name="T7" fmla="*/ 2517 h 5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1" h="5661">
                  <a:moveTo>
                    <a:pt x="0" y="2517"/>
                  </a:moveTo>
                  <a:lnTo>
                    <a:pt x="1591" y="5661"/>
                  </a:lnTo>
                  <a:lnTo>
                    <a:pt x="1591" y="0"/>
                  </a:lnTo>
                  <a:lnTo>
                    <a:pt x="0" y="2517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Freeform 294"/>
            <p:cNvSpPr>
              <a:spLocks/>
            </p:cNvSpPr>
            <p:nvPr/>
          </p:nvSpPr>
          <p:spPr bwMode="auto">
            <a:xfrm>
              <a:off x="4398783" y="2339689"/>
              <a:ext cx="1697218" cy="856721"/>
            </a:xfrm>
            <a:custGeom>
              <a:avLst/>
              <a:gdLst>
                <a:gd name="T0" fmla="*/ 5342 w 5342"/>
                <a:gd name="T1" fmla="*/ 2698 h 2698"/>
                <a:gd name="T2" fmla="*/ 3603 w 5342"/>
                <a:gd name="T3" fmla="*/ 0 h 2698"/>
                <a:gd name="T4" fmla="*/ 0 w 5342"/>
                <a:gd name="T5" fmla="*/ 1092 h 2698"/>
                <a:gd name="T6" fmla="*/ 5342 w 5342"/>
                <a:gd name="T7" fmla="*/ 2698 h 2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42" h="2698">
                  <a:moveTo>
                    <a:pt x="5342" y="2698"/>
                  </a:moveTo>
                  <a:lnTo>
                    <a:pt x="3603" y="0"/>
                  </a:lnTo>
                  <a:lnTo>
                    <a:pt x="0" y="1092"/>
                  </a:lnTo>
                  <a:lnTo>
                    <a:pt x="5342" y="2698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0" name="Freeform 295"/>
            <p:cNvSpPr>
              <a:spLocks/>
            </p:cNvSpPr>
            <p:nvPr/>
          </p:nvSpPr>
          <p:spPr bwMode="auto">
            <a:xfrm>
              <a:off x="6529842" y="1850135"/>
              <a:ext cx="1113999" cy="1227065"/>
            </a:xfrm>
            <a:custGeom>
              <a:avLst/>
              <a:gdLst>
                <a:gd name="T0" fmla="*/ 0 w 3506"/>
                <a:gd name="T1" fmla="*/ 1997 h 3859"/>
                <a:gd name="T2" fmla="*/ 3506 w 3506"/>
                <a:gd name="T3" fmla="*/ 3859 h 3859"/>
                <a:gd name="T4" fmla="*/ 2148 w 3506"/>
                <a:gd name="T5" fmla="*/ 0 h 3859"/>
                <a:gd name="T6" fmla="*/ 0 w 3506"/>
                <a:gd name="T7" fmla="*/ 1997 h 3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06" h="3859">
                  <a:moveTo>
                    <a:pt x="0" y="1997"/>
                  </a:moveTo>
                  <a:lnTo>
                    <a:pt x="3506" y="3859"/>
                  </a:lnTo>
                  <a:lnTo>
                    <a:pt x="2148" y="0"/>
                  </a:lnTo>
                  <a:lnTo>
                    <a:pt x="0" y="1997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Freeform 296"/>
            <p:cNvSpPr>
              <a:spLocks/>
            </p:cNvSpPr>
            <p:nvPr/>
          </p:nvSpPr>
          <p:spPr bwMode="auto">
            <a:xfrm>
              <a:off x="3070249" y="1"/>
              <a:ext cx="1250666" cy="537238"/>
            </a:xfrm>
            <a:custGeom>
              <a:avLst/>
              <a:gdLst>
                <a:gd name="T0" fmla="*/ 3136 w 3932"/>
                <a:gd name="T1" fmla="*/ 1691 h 1691"/>
                <a:gd name="T2" fmla="*/ 3932 w 3932"/>
                <a:gd name="T3" fmla="*/ 0 h 1691"/>
                <a:gd name="T4" fmla="*/ 0 w 3932"/>
                <a:gd name="T5" fmla="*/ 0 h 1691"/>
                <a:gd name="T6" fmla="*/ 3136 w 3932"/>
                <a:gd name="T7" fmla="*/ 1691 h 1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32" h="1691">
                  <a:moveTo>
                    <a:pt x="3136" y="1691"/>
                  </a:moveTo>
                  <a:lnTo>
                    <a:pt x="3932" y="0"/>
                  </a:lnTo>
                  <a:lnTo>
                    <a:pt x="0" y="0"/>
                  </a:lnTo>
                  <a:lnTo>
                    <a:pt x="3136" y="1691"/>
                  </a:lnTo>
                  <a:close/>
                </a:path>
              </a:pathLst>
            </a:custGeom>
            <a:solidFill>
              <a:srgbClr val="E7E6E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297"/>
            <p:cNvSpPr>
              <a:spLocks/>
            </p:cNvSpPr>
            <p:nvPr/>
          </p:nvSpPr>
          <p:spPr bwMode="auto">
            <a:xfrm>
              <a:off x="1821173" y="1"/>
              <a:ext cx="1268146" cy="985466"/>
            </a:xfrm>
            <a:custGeom>
              <a:avLst/>
              <a:gdLst>
                <a:gd name="T0" fmla="*/ 3987 w 3988"/>
                <a:gd name="T1" fmla="*/ 3100 h 3100"/>
                <a:gd name="T2" fmla="*/ 3988 w 3988"/>
                <a:gd name="T3" fmla="*/ 3099 h 3100"/>
                <a:gd name="T4" fmla="*/ 3931 w 3988"/>
                <a:gd name="T5" fmla="*/ 0 h 3100"/>
                <a:gd name="T6" fmla="*/ 0 w 3988"/>
                <a:gd name="T7" fmla="*/ 0 h 3100"/>
                <a:gd name="T8" fmla="*/ 966 w 3988"/>
                <a:gd name="T9" fmla="*/ 989 h 3100"/>
                <a:gd name="T10" fmla="*/ 3987 w 3988"/>
                <a:gd name="T11" fmla="*/ 3100 h 3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88" h="3100">
                  <a:moveTo>
                    <a:pt x="3987" y="3100"/>
                  </a:moveTo>
                  <a:lnTo>
                    <a:pt x="3988" y="3099"/>
                  </a:lnTo>
                  <a:lnTo>
                    <a:pt x="3931" y="0"/>
                  </a:lnTo>
                  <a:lnTo>
                    <a:pt x="0" y="0"/>
                  </a:lnTo>
                  <a:lnTo>
                    <a:pt x="966" y="989"/>
                  </a:lnTo>
                  <a:lnTo>
                    <a:pt x="3987" y="310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298"/>
            <p:cNvSpPr>
              <a:spLocks/>
            </p:cNvSpPr>
            <p:nvPr/>
          </p:nvSpPr>
          <p:spPr bwMode="auto">
            <a:xfrm>
              <a:off x="3087730" y="985467"/>
              <a:ext cx="1052021" cy="1058582"/>
            </a:xfrm>
            <a:custGeom>
              <a:avLst/>
              <a:gdLst>
                <a:gd name="T0" fmla="*/ 1 w 3310"/>
                <a:gd name="T1" fmla="*/ 0 h 3331"/>
                <a:gd name="T2" fmla="*/ 0 w 3310"/>
                <a:gd name="T3" fmla="*/ 1 h 3331"/>
                <a:gd name="T4" fmla="*/ 1114 w 3310"/>
                <a:gd name="T5" fmla="*/ 3331 h 3331"/>
                <a:gd name="T6" fmla="*/ 3310 w 3310"/>
                <a:gd name="T7" fmla="*/ 930 h 3331"/>
                <a:gd name="T8" fmla="*/ 1 w 3310"/>
                <a:gd name="T9" fmla="*/ 0 h 3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0" h="3331">
                  <a:moveTo>
                    <a:pt x="1" y="0"/>
                  </a:moveTo>
                  <a:lnTo>
                    <a:pt x="0" y="1"/>
                  </a:lnTo>
                  <a:lnTo>
                    <a:pt x="1114" y="3331"/>
                  </a:lnTo>
                  <a:lnTo>
                    <a:pt x="3310" y="9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299"/>
            <p:cNvSpPr>
              <a:spLocks/>
            </p:cNvSpPr>
            <p:nvPr/>
          </p:nvSpPr>
          <p:spPr bwMode="auto">
            <a:xfrm>
              <a:off x="1625707" y="314714"/>
              <a:ext cx="1462023" cy="1325611"/>
            </a:xfrm>
            <a:custGeom>
              <a:avLst/>
              <a:gdLst>
                <a:gd name="T0" fmla="*/ 2901 w 4603"/>
                <a:gd name="T1" fmla="*/ 2846 h 4171"/>
                <a:gd name="T2" fmla="*/ 4603 w 4603"/>
                <a:gd name="T3" fmla="*/ 2111 h 4171"/>
                <a:gd name="T4" fmla="*/ 1582 w 4603"/>
                <a:gd name="T5" fmla="*/ 0 h 4171"/>
                <a:gd name="T6" fmla="*/ 0 w 4603"/>
                <a:gd name="T7" fmla="*/ 1381 h 4171"/>
                <a:gd name="T8" fmla="*/ 1336 w 4603"/>
                <a:gd name="T9" fmla="*/ 4171 h 4171"/>
                <a:gd name="T10" fmla="*/ 2901 w 4603"/>
                <a:gd name="T11" fmla="*/ 2846 h 4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03" h="4171">
                  <a:moveTo>
                    <a:pt x="2901" y="2846"/>
                  </a:moveTo>
                  <a:lnTo>
                    <a:pt x="4603" y="2111"/>
                  </a:lnTo>
                  <a:lnTo>
                    <a:pt x="1582" y="0"/>
                  </a:lnTo>
                  <a:lnTo>
                    <a:pt x="0" y="1381"/>
                  </a:lnTo>
                  <a:lnTo>
                    <a:pt x="1336" y="4171"/>
                  </a:lnTo>
                  <a:lnTo>
                    <a:pt x="2901" y="2846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300"/>
            <p:cNvSpPr>
              <a:spLocks/>
            </p:cNvSpPr>
            <p:nvPr/>
          </p:nvSpPr>
          <p:spPr bwMode="auto">
            <a:xfrm>
              <a:off x="2050011" y="985467"/>
              <a:ext cx="1392100" cy="1058582"/>
            </a:xfrm>
            <a:custGeom>
              <a:avLst/>
              <a:gdLst>
                <a:gd name="T0" fmla="*/ 3267 w 4381"/>
                <a:gd name="T1" fmla="*/ 0 h 3330"/>
                <a:gd name="T2" fmla="*/ 1565 w 4381"/>
                <a:gd name="T3" fmla="*/ 735 h 3330"/>
                <a:gd name="T4" fmla="*/ 0 w 4381"/>
                <a:gd name="T5" fmla="*/ 2060 h 3330"/>
                <a:gd name="T6" fmla="*/ 4381 w 4381"/>
                <a:gd name="T7" fmla="*/ 3330 h 3330"/>
                <a:gd name="T8" fmla="*/ 3267 w 4381"/>
                <a:gd name="T9" fmla="*/ 0 h 3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1" h="3330">
                  <a:moveTo>
                    <a:pt x="3267" y="0"/>
                  </a:moveTo>
                  <a:lnTo>
                    <a:pt x="1565" y="735"/>
                  </a:lnTo>
                  <a:lnTo>
                    <a:pt x="0" y="2060"/>
                  </a:lnTo>
                  <a:lnTo>
                    <a:pt x="4381" y="3330"/>
                  </a:lnTo>
                  <a:lnTo>
                    <a:pt x="3267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301"/>
            <p:cNvSpPr>
              <a:spLocks/>
            </p:cNvSpPr>
            <p:nvPr/>
          </p:nvSpPr>
          <p:spPr bwMode="auto">
            <a:xfrm>
              <a:off x="3070249" y="1"/>
              <a:ext cx="996401" cy="985466"/>
            </a:xfrm>
            <a:custGeom>
              <a:avLst/>
              <a:gdLst>
                <a:gd name="T0" fmla="*/ 0 w 3136"/>
                <a:gd name="T1" fmla="*/ 0 h 3099"/>
                <a:gd name="T2" fmla="*/ 57 w 3136"/>
                <a:gd name="T3" fmla="*/ 3099 h 3099"/>
                <a:gd name="T4" fmla="*/ 3136 w 3136"/>
                <a:gd name="T5" fmla="*/ 1691 h 3099"/>
                <a:gd name="T6" fmla="*/ 0 w 3136"/>
                <a:gd name="T7" fmla="*/ 0 h 30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6" h="3099">
                  <a:moveTo>
                    <a:pt x="0" y="0"/>
                  </a:moveTo>
                  <a:lnTo>
                    <a:pt x="57" y="3099"/>
                  </a:lnTo>
                  <a:lnTo>
                    <a:pt x="3136" y="16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Freeform 302"/>
            <p:cNvSpPr>
              <a:spLocks/>
            </p:cNvSpPr>
            <p:nvPr/>
          </p:nvSpPr>
          <p:spPr bwMode="auto">
            <a:xfrm>
              <a:off x="3089319" y="537239"/>
              <a:ext cx="1825940" cy="743868"/>
            </a:xfrm>
            <a:custGeom>
              <a:avLst/>
              <a:gdLst>
                <a:gd name="T0" fmla="*/ 3079 w 5745"/>
                <a:gd name="T1" fmla="*/ 0 h 2338"/>
                <a:gd name="T2" fmla="*/ 0 w 5745"/>
                <a:gd name="T3" fmla="*/ 1408 h 2338"/>
                <a:gd name="T4" fmla="*/ 3309 w 5745"/>
                <a:gd name="T5" fmla="*/ 2338 h 2338"/>
                <a:gd name="T6" fmla="*/ 5745 w 5745"/>
                <a:gd name="T7" fmla="*/ 979 h 2338"/>
                <a:gd name="T8" fmla="*/ 3079 w 5745"/>
                <a:gd name="T9" fmla="*/ 0 h 2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45" h="2338">
                  <a:moveTo>
                    <a:pt x="3079" y="0"/>
                  </a:moveTo>
                  <a:lnTo>
                    <a:pt x="0" y="1408"/>
                  </a:lnTo>
                  <a:lnTo>
                    <a:pt x="3309" y="2338"/>
                  </a:lnTo>
                  <a:lnTo>
                    <a:pt x="5745" y="979"/>
                  </a:lnTo>
                  <a:lnTo>
                    <a:pt x="3079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303"/>
            <p:cNvSpPr>
              <a:spLocks/>
            </p:cNvSpPr>
            <p:nvPr/>
          </p:nvSpPr>
          <p:spPr bwMode="auto">
            <a:xfrm>
              <a:off x="3442111" y="1281107"/>
              <a:ext cx="1655900" cy="762942"/>
            </a:xfrm>
            <a:custGeom>
              <a:avLst/>
              <a:gdLst>
                <a:gd name="T0" fmla="*/ 2196 w 5210"/>
                <a:gd name="T1" fmla="*/ 0 h 2401"/>
                <a:gd name="T2" fmla="*/ 0 w 5210"/>
                <a:gd name="T3" fmla="*/ 2401 h 2401"/>
                <a:gd name="T4" fmla="*/ 5210 w 5210"/>
                <a:gd name="T5" fmla="*/ 1611 h 2401"/>
                <a:gd name="T6" fmla="*/ 2196 w 5210"/>
                <a:gd name="T7" fmla="*/ 0 h 2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10" h="2401">
                  <a:moveTo>
                    <a:pt x="2196" y="0"/>
                  </a:moveTo>
                  <a:lnTo>
                    <a:pt x="0" y="2401"/>
                  </a:lnTo>
                  <a:lnTo>
                    <a:pt x="5210" y="1611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04"/>
            <p:cNvSpPr>
              <a:spLocks/>
            </p:cNvSpPr>
            <p:nvPr/>
          </p:nvSpPr>
          <p:spPr bwMode="auto">
            <a:xfrm>
              <a:off x="3388080" y="2044049"/>
              <a:ext cx="1039308" cy="1308128"/>
            </a:xfrm>
            <a:custGeom>
              <a:avLst/>
              <a:gdLst>
                <a:gd name="T0" fmla="*/ 3178 w 3266"/>
                <a:gd name="T1" fmla="*/ 2019 h 4116"/>
                <a:gd name="T2" fmla="*/ 169 w 3266"/>
                <a:gd name="T3" fmla="*/ 0 h 4116"/>
                <a:gd name="T4" fmla="*/ 0 w 3266"/>
                <a:gd name="T5" fmla="*/ 3842 h 4116"/>
                <a:gd name="T6" fmla="*/ 3266 w 3266"/>
                <a:gd name="T7" fmla="*/ 4116 h 4116"/>
                <a:gd name="T8" fmla="*/ 3178 w 3266"/>
                <a:gd name="T9" fmla="*/ 2019 h 4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6" h="4116">
                  <a:moveTo>
                    <a:pt x="3178" y="2019"/>
                  </a:moveTo>
                  <a:lnTo>
                    <a:pt x="169" y="0"/>
                  </a:lnTo>
                  <a:lnTo>
                    <a:pt x="0" y="3842"/>
                  </a:lnTo>
                  <a:lnTo>
                    <a:pt x="3266" y="4116"/>
                  </a:lnTo>
                  <a:lnTo>
                    <a:pt x="3178" y="2019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Freeform 305"/>
            <p:cNvSpPr>
              <a:spLocks/>
            </p:cNvSpPr>
            <p:nvPr/>
          </p:nvSpPr>
          <p:spPr bwMode="auto">
            <a:xfrm>
              <a:off x="3442111" y="1792914"/>
              <a:ext cx="1655900" cy="893278"/>
            </a:xfrm>
            <a:custGeom>
              <a:avLst/>
              <a:gdLst>
                <a:gd name="T0" fmla="*/ 0 w 5210"/>
                <a:gd name="T1" fmla="*/ 790 h 2809"/>
                <a:gd name="T2" fmla="*/ 3009 w 5210"/>
                <a:gd name="T3" fmla="*/ 2809 h 2809"/>
                <a:gd name="T4" fmla="*/ 5210 w 5210"/>
                <a:gd name="T5" fmla="*/ 0 h 2809"/>
                <a:gd name="T6" fmla="*/ 0 w 5210"/>
                <a:gd name="T7" fmla="*/ 790 h 2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10" h="2809">
                  <a:moveTo>
                    <a:pt x="0" y="790"/>
                  </a:moveTo>
                  <a:lnTo>
                    <a:pt x="3009" y="2809"/>
                  </a:lnTo>
                  <a:lnTo>
                    <a:pt x="5210" y="0"/>
                  </a:lnTo>
                  <a:lnTo>
                    <a:pt x="0" y="79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Freeform 306"/>
            <p:cNvSpPr>
              <a:spLocks/>
            </p:cNvSpPr>
            <p:nvPr/>
          </p:nvSpPr>
          <p:spPr bwMode="auto">
            <a:xfrm>
              <a:off x="780276" y="1"/>
              <a:ext cx="1347604" cy="952088"/>
            </a:xfrm>
            <a:custGeom>
              <a:avLst/>
              <a:gdLst>
                <a:gd name="T0" fmla="*/ 4241 w 4241"/>
                <a:gd name="T1" fmla="*/ 989 h 2994"/>
                <a:gd name="T2" fmla="*/ 3275 w 4241"/>
                <a:gd name="T3" fmla="*/ 0 h 2994"/>
                <a:gd name="T4" fmla="*/ 1995 w 4241"/>
                <a:gd name="T5" fmla="*/ 0 h 2994"/>
                <a:gd name="T6" fmla="*/ 0 w 4241"/>
                <a:gd name="T7" fmla="*/ 2994 h 2994"/>
                <a:gd name="T8" fmla="*/ 2659 w 4241"/>
                <a:gd name="T9" fmla="*/ 2370 h 2994"/>
                <a:gd name="T10" fmla="*/ 4241 w 4241"/>
                <a:gd name="T11" fmla="*/ 989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41" h="2994">
                  <a:moveTo>
                    <a:pt x="4241" y="989"/>
                  </a:moveTo>
                  <a:lnTo>
                    <a:pt x="3275" y="0"/>
                  </a:lnTo>
                  <a:lnTo>
                    <a:pt x="1995" y="0"/>
                  </a:lnTo>
                  <a:lnTo>
                    <a:pt x="0" y="2994"/>
                  </a:lnTo>
                  <a:lnTo>
                    <a:pt x="2659" y="2370"/>
                  </a:lnTo>
                  <a:lnTo>
                    <a:pt x="4241" y="989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Freeform 307"/>
            <p:cNvSpPr>
              <a:spLocks/>
            </p:cNvSpPr>
            <p:nvPr/>
          </p:nvSpPr>
          <p:spPr bwMode="auto">
            <a:xfrm>
              <a:off x="0" y="1"/>
              <a:ext cx="780276" cy="952088"/>
            </a:xfrm>
            <a:custGeom>
              <a:avLst/>
              <a:gdLst>
                <a:gd name="T0" fmla="*/ 1101 w 2454"/>
                <a:gd name="T1" fmla="*/ 0 h 2994"/>
                <a:gd name="T2" fmla="*/ 0 w 2454"/>
                <a:gd name="T3" fmla="*/ 0 h 2994"/>
                <a:gd name="T4" fmla="*/ 0 w 2454"/>
                <a:gd name="T5" fmla="*/ 2045 h 2994"/>
                <a:gd name="T6" fmla="*/ 2454 w 2454"/>
                <a:gd name="T7" fmla="*/ 2994 h 2994"/>
                <a:gd name="T8" fmla="*/ 1101 w 2454"/>
                <a:gd name="T9" fmla="*/ 0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4" h="2994">
                  <a:moveTo>
                    <a:pt x="1101" y="0"/>
                  </a:moveTo>
                  <a:lnTo>
                    <a:pt x="0" y="0"/>
                  </a:lnTo>
                  <a:lnTo>
                    <a:pt x="0" y="2045"/>
                  </a:lnTo>
                  <a:lnTo>
                    <a:pt x="2454" y="2994"/>
                  </a:lnTo>
                  <a:lnTo>
                    <a:pt x="1101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308"/>
            <p:cNvSpPr>
              <a:spLocks/>
            </p:cNvSpPr>
            <p:nvPr/>
          </p:nvSpPr>
          <p:spPr bwMode="auto">
            <a:xfrm>
              <a:off x="349614" y="1"/>
              <a:ext cx="1064734" cy="952088"/>
            </a:xfrm>
            <a:custGeom>
              <a:avLst/>
              <a:gdLst>
                <a:gd name="T0" fmla="*/ 0 w 3348"/>
                <a:gd name="T1" fmla="*/ 0 h 2994"/>
                <a:gd name="T2" fmla="*/ 1353 w 3348"/>
                <a:gd name="T3" fmla="*/ 2994 h 2994"/>
                <a:gd name="T4" fmla="*/ 3348 w 3348"/>
                <a:gd name="T5" fmla="*/ 0 h 2994"/>
                <a:gd name="T6" fmla="*/ 0 w 3348"/>
                <a:gd name="T7" fmla="*/ 0 h 2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48" h="2994">
                  <a:moveTo>
                    <a:pt x="0" y="0"/>
                  </a:moveTo>
                  <a:lnTo>
                    <a:pt x="1353" y="2994"/>
                  </a:lnTo>
                  <a:lnTo>
                    <a:pt x="33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4" name="Freeform 309"/>
            <p:cNvSpPr>
              <a:spLocks/>
            </p:cNvSpPr>
            <p:nvPr/>
          </p:nvSpPr>
          <p:spPr bwMode="auto">
            <a:xfrm>
              <a:off x="0" y="650091"/>
              <a:ext cx="824772" cy="1039508"/>
            </a:xfrm>
            <a:custGeom>
              <a:avLst/>
              <a:gdLst>
                <a:gd name="T0" fmla="*/ 2454 w 2592"/>
                <a:gd name="T1" fmla="*/ 949 h 3269"/>
                <a:gd name="T2" fmla="*/ 0 w 2592"/>
                <a:gd name="T3" fmla="*/ 0 h 3269"/>
                <a:gd name="T4" fmla="*/ 0 w 2592"/>
                <a:gd name="T5" fmla="*/ 2269 h 3269"/>
                <a:gd name="T6" fmla="*/ 2592 w 2592"/>
                <a:gd name="T7" fmla="*/ 3269 h 3269"/>
                <a:gd name="T8" fmla="*/ 2454 w 2592"/>
                <a:gd name="T9" fmla="*/ 949 h 3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2" h="3269">
                  <a:moveTo>
                    <a:pt x="2454" y="949"/>
                  </a:moveTo>
                  <a:lnTo>
                    <a:pt x="0" y="0"/>
                  </a:lnTo>
                  <a:lnTo>
                    <a:pt x="0" y="2269"/>
                  </a:lnTo>
                  <a:lnTo>
                    <a:pt x="2592" y="3269"/>
                  </a:lnTo>
                  <a:lnTo>
                    <a:pt x="2454" y="949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5" name="Freeform 310"/>
            <p:cNvSpPr>
              <a:spLocks/>
            </p:cNvSpPr>
            <p:nvPr/>
          </p:nvSpPr>
          <p:spPr bwMode="auto">
            <a:xfrm>
              <a:off x="0" y="1371707"/>
              <a:ext cx="824772" cy="842415"/>
            </a:xfrm>
            <a:custGeom>
              <a:avLst/>
              <a:gdLst>
                <a:gd name="T0" fmla="*/ 0 w 2592"/>
                <a:gd name="T1" fmla="*/ 2652 h 2652"/>
                <a:gd name="T2" fmla="*/ 2592 w 2592"/>
                <a:gd name="T3" fmla="*/ 1000 h 2652"/>
                <a:gd name="T4" fmla="*/ 0 w 2592"/>
                <a:gd name="T5" fmla="*/ 0 h 2652"/>
                <a:gd name="T6" fmla="*/ 0 w 2592"/>
                <a:gd name="T7" fmla="*/ 2652 h 2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2" h="2652">
                  <a:moveTo>
                    <a:pt x="0" y="2652"/>
                  </a:moveTo>
                  <a:lnTo>
                    <a:pt x="2592" y="1000"/>
                  </a:lnTo>
                  <a:lnTo>
                    <a:pt x="0" y="0"/>
                  </a:lnTo>
                  <a:lnTo>
                    <a:pt x="0" y="2652"/>
                  </a:lnTo>
                  <a:close/>
                </a:path>
              </a:pathLst>
            </a:custGeom>
            <a:solidFill>
              <a:srgbClr val="E7E6E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Freeform 311"/>
            <p:cNvSpPr>
              <a:spLocks/>
            </p:cNvSpPr>
            <p:nvPr/>
          </p:nvSpPr>
          <p:spPr bwMode="auto">
            <a:xfrm>
              <a:off x="0" y="1689600"/>
              <a:ext cx="1156905" cy="1284285"/>
            </a:xfrm>
            <a:custGeom>
              <a:avLst/>
              <a:gdLst>
                <a:gd name="T0" fmla="*/ 2592 w 3640"/>
                <a:gd name="T1" fmla="*/ 0 h 4042"/>
                <a:gd name="T2" fmla="*/ 0 w 3640"/>
                <a:gd name="T3" fmla="*/ 1652 h 4042"/>
                <a:gd name="T4" fmla="*/ 1371 w 3640"/>
                <a:gd name="T5" fmla="*/ 4042 h 4042"/>
                <a:gd name="T6" fmla="*/ 3640 w 3640"/>
                <a:gd name="T7" fmla="*/ 3112 h 4042"/>
                <a:gd name="T8" fmla="*/ 2592 w 3640"/>
                <a:gd name="T9" fmla="*/ 0 h 4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0" h="4042">
                  <a:moveTo>
                    <a:pt x="2592" y="0"/>
                  </a:moveTo>
                  <a:lnTo>
                    <a:pt x="0" y="1652"/>
                  </a:lnTo>
                  <a:lnTo>
                    <a:pt x="1371" y="4042"/>
                  </a:lnTo>
                  <a:lnTo>
                    <a:pt x="3640" y="3112"/>
                  </a:lnTo>
                  <a:lnTo>
                    <a:pt x="2592" y="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 312"/>
            <p:cNvSpPr>
              <a:spLocks/>
            </p:cNvSpPr>
            <p:nvPr/>
          </p:nvSpPr>
          <p:spPr bwMode="auto">
            <a:xfrm>
              <a:off x="1156905" y="2654403"/>
              <a:ext cx="894695" cy="839236"/>
            </a:xfrm>
            <a:custGeom>
              <a:avLst/>
              <a:gdLst>
                <a:gd name="T0" fmla="*/ 2816 w 2816"/>
                <a:gd name="T1" fmla="*/ 1 h 2636"/>
                <a:gd name="T2" fmla="*/ 2815 w 2816"/>
                <a:gd name="T3" fmla="*/ 0 h 2636"/>
                <a:gd name="T4" fmla="*/ 0 w 2816"/>
                <a:gd name="T5" fmla="*/ 75 h 2636"/>
                <a:gd name="T6" fmla="*/ 1129 w 2816"/>
                <a:gd name="T7" fmla="*/ 2636 h 2636"/>
                <a:gd name="T8" fmla="*/ 2816 w 2816"/>
                <a:gd name="T9" fmla="*/ 1 h 2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6" h="2636">
                  <a:moveTo>
                    <a:pt x="2816" y="1"/>
                  </a:moveTo>
                  <a:lnTo>
                    <a:pt x="2815" y="0"/>
                  </a:lnTo>
                  <a:lnTo>
                    <a:pt x="0" y="75"/>
                  </a:lnTo>
                  <a:lnTo>
                    <a:pt x="1129" y="2636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Freeform 313"/>
            <p:cNvSpPr>
              <a:spLocks/>
            </p:cNvSpPr>
            <p:nvPr/>
          </p:nvSpPr>
          <p:spPr bwMode="auto">
            <a:xfrm>
              <a:off x="2051601" y="2654403"/>
              <a:ext cx="1336481" cy="1138055"/>
            </a:xfrm>
            <a:custGeom>
              <a:avLst/>
              <a:gdLst>
                <a:gd name="T0" fmla="*/ 0 w 4206"/>
                <a:gd name="T1" fmla="*/ 0 h 3576"/>
                <a:gd name="T2" fmla="*/ 1 w 4206"/>
                <a:gd name="T3" fmla="*/ 1 h 3576"/>
                <a:gd name="T4" fmla="*/ 865 w 4206"/>
                <a:gd name="T5" fmla="*/ 3576 h 3576"/>
                <a:gd name="T6" fmla="*/ 4206 w 4206"/>
                <a:gd name="T7" fmla="*/ 1921 h 3576"/>
                <a:gd name="T8" fmla="*/ 1 w 4206"/>
                <a:gd name="T9" fmla="*/ 0 h 3576"/>
                <a:gd name="T10" fmla="*/ 0 w 4206"/>
                <a:gd name="T11" fmla="*/ 0 h 3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06" h="3576">
                  <a:moveTo>
                    <a:pt x="0" y="0"/>
                  </a:moveTo>
                  <a:lnTo>
                    <a:pt x="1" y="1"/>
                  </a:lnTo>
                  <a:lnTo>
                    <a:pt x="865" y="3576"/>
                  </a:lnTo>
                  <a:lnTo>
                    <a:pt x="4206" y="1921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9" name="Freeform 314"/>
            <p:cNvSpPr>
              <a:spLocks/>
            </p:cNvSpPr>
            <p:nvPr/>
          </p:nvSpPr>
          <p:spPr bwMode="auto">
            <a:xfrm>
              <a:off x="2051601" y="2654403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 315"/>
            <p:cNvSpPr>
              <a:spLocks/>
            </p:cNvSpPr>
            <p:nvPr/>
          </p:nvSpPr>
          <p:spPr bwMode="auto">
            <a:xfrm>
              <a:off x="2050011" y="1640326"/>
              <a:ext cx="1392100" cy="1014077"/>
            </a:xfrm>
            <a:custGeom>
              <a:avLst/>
              <a:gdLst>
                <a:gd name="T0" fmla="*/ 6 w 4381"/>
                <a:gd name="T1" fmla="*/ 3191 h 3191"/>
                <a:gd name="T2" fmla="*/ 7 w 4381"/>
                <a:gd name="T3" fmla="*/ 3191 h 3191"/>
                <a:gd name="T4" fmla="*/ 4381 w 4381"/>
                <a:gd name="T5" fmla="*/ 1270 h 3191"/>
                <a:gd name="T6" fmla="*/ 0 w 4381"/>
                <a:gd name="T7" fmla="*/ 0 h 3191"/>
                <a:gd name="T8" fmla="*/ 6 w 4381"/>
                <a:gd name="T9" fmla="*/ 3191 h 3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1" h="3191">
                  <a:moveTo>
                    <a:pt x="6" y="3191"/>
                  </a:moveTo>
                  <a:lnTo>
                    <a:pt x="7" y="3191"/>
                  </a:lnTo>
                  <a:lnTo>
                    <a:pt x="4381" y="1270"/>
                  </a:lnTo>
                  <a:lnTo>
                    <a:pt x="0" y="0"/>
                  </a:lnTo>
                  <a:lnTo>
                    <a:pt x="6" y="3191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 316"/>
            <p:cNvSpPr>
              <a:spLocks/>
            </p:cNvSpPr>
            <p:nvPr/>
          </p:nvSpPr>
          <p:spPr bwMode="auto">
            <a:xfrm>
              <a:off x="1156905" y="1640326"/>
              <a:ext cx="894695" cy="1037919"/>
            </a:xfrm>
            <a:custGeom>
              <a:avLst/>
              <a:gdLst>
                <a:gd name="T0" fmla="*/ 2815 w 2815"/>
                <a:gd name="T1" fmla="*/ 3191 h 3266"/>
                <a:gd name="T2" fmla="*/ 2809 w 2815"/>
                <a:gd name="T3" fmla="*/ 0 h 3266"/>
                <a:gd name="T4" fmla="*/ 0 w 2815"/>
                <a:gd name="T5" fmla="*/ 3266 h 3266"/>
                <a:gd name="T6" fmla="*/ 2815 w 2815"/>
                <a:gd name="T7" fmla="*/ 3191 h 3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5" h="3266">
                  <a:moveTo>
                    <a:pt x="2815" y="3191"/>
                  </a:moveTo>
                  <a:lnTo>
                    <a:pt x="2809" y="0"/>
                  </a:lnTo>
                  <a:lnTo>
                    <a:pt x="0" y="3266"/>
                  </a:lnTo>
                  <a:lnTo>
                    <a:pt x="2815" y="3191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2" name="Freeform 317"/>
            <p:cNvSpPr>
              <a:spLocks/>
            </p:cNvSpPr>
            <p:nvPr/>
          </p:nvSpPr>
          <p:spPr bwMode="auto">
            <a:xfrm>
              <a:off x="824772" y="1640326"/>
              <a:ext cx="1225240" cy="1037919"/>
            </a:xfrm>
            <a:custGeom>
              <a:avLst/>
              <a:gdLst>
                <a:gd name="T0" fmla="*/ 1048 w 3857"/>
                <a:gd name="T1" fmla="*/ 3266 h 3266"/>
                <a:gd name="T2" fmla="*/ 3857 w 3857"/>
                <a:gd name="T3" fmla="*/ 0 h 3266"/>
                <a:gd name="T4" fmla="*/ 0 w 3857"/>
                <a:gd name="T5" fmla="*/ 154 h 3266"/>
                <a:gd name="T6" fmla="*/ 1048 w 3857"/>
                <a:gd name="T7" fmla="*/ 3266 h 3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57" h="3266">
                  <a:moveTo>
                    <a:pt x="1048" y="3266"/>
                  </a:moveTo>
                  <a:lnTo>
                    <a:pt x="3857" y="0"/>
                  </a:lnTo>
                  <a:lnTo>
                    <a:pt x="0" y="154"/>
                  </a:lnTo>
                  <a:lnTo>
                    <a:pt x="1048" y="3266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3" name="Freeform 318"/>
            <p:cNvSpPr>
              <a:spLocks/>
            </p:cNvSpPr>
            <p:nvPr/>
          </p:nvSpPr>
          <p:spPr bwMode="auto">
            <a:xfrm>
              <a:off x="780276" y="753406"/>
              <a:ext cx="1269736" cy="936194"/>
            </a:xfrm>
            <a:custGeom>
              <a:avLst/>
              <a:gdLst>
                <a:gd name="T0" fmla="*/ 3995 w 3995"/>
                <a:gd name="T1" fmla="*/ 2790 h 2944"/>
                <a:gd name="T2" fmla="*/ 2659 w 3995"/>
                <a:gd name="T3" fmla="*/ 0 h 2944"/>
                <a:gd name="T4" fmla="*/ 0 w 3995"/>
                <a:gd name="T5" fmla="*/ 624 h 2944"/>
                <a:gd name="T6" fmla="*/ 138 w 3995"/>
                <a:gd name="T7" fmla="*/ 2944 h 2944"/>
                <a:gd name="T8" fmla="*/ 3995 w 3995"/>
                <a:gd name="T9" fmla="*/ 2790 h 2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95" h="2944">
                  <a:moveTo>
                    <a:pt x="3995" y="2790"/>
                  </a:moveTo>
                  <a:lnTo>
                    <a:pt x="2659" y="0"/>
                  </a:lnTo>
                  <a:lnTo>
                    <a:pt x="0" y="624"/>
                  </a:lnTo>
                  <a:lnTo>
                    <a:pt x="138" y="2944"/>
                  </a:lnTo>
                  <a:lnTo>
                    <a:pt x="3995" y="2790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4" name="Freeform 319"/>
            <p:cNvSpPr>
              <a:spLocks/>
            </p:cNvSpPr>
            <p:nvPr/>
          </p:nvSpPr>
          <p:spPr bwMode="auto">
            <a:xfrm>
              <a:off x="435429" y="2678245"/>
              <a:ext cx="1080626" cy="1441643"/>
            </a:xfrm>
            <a:custGeom>
              <a:avLst/>
              <a:gdLst>
                <a:gd name="T0" fmla="*/ 0 w 3398"/>
                <a:gd name="T1" fmla="*/ 930 h 4535"/>
                <a:gd name="T2" fmla="*/ 1124 w 3398"/>
                <a:gd name="T3" fmla="*/ 4535 h 4535"/>
                <a:gd name="T4" fmla="*/ 3398 w 3398"/>
                <a:gd name="T5" fmla="*/ 2561 h 4535"/>
                <a:gd name="T6" fmla="*/ 2269 w 3398"/>
                <a:gd name="T7" fmla="*/ 0 h 4535"/>
                <a:gd name="T8" fmla="*/ 0 w 3398"/>
                <a:gd name="T9" fmla="*/ 930 h 4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8" h="4535">
                  <a:moveTo>
                    <a:pt x="0" y="930"/>
                  </a:moveTo>
                  <a:lnTo>
                    <a:pt x="1124" y="4535"/>
                  </a:lnTo>
                  <a:lnTo>
                    <a:pt x="3398" y="2561"/>
                  </a:lnTo>
                  <a:lnTo>
                    <a:pt x="2269" y="0"/>
                  </a:lnTo>
                  <a:lnTo>
                    <a:pt x="0" y="93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5" name="Freeform 320"/>
            <p:cNvSpPr>
              <a:spLocks/>
            </p:cNvSpPr>
            <p:nvPr/>
          </p:nvSpPr>
          <p:spPr bwMode="auto">
            <a:xfrm>
              <a:off x="0" y="2973885"/>
              <a:ext cx="792989" cy="1146003"/>
            </a:xfrm>
            <a:custGeom>
              <a:avLst/>
              <a:gdLst>
                <a:gd name="T0" fmla="*/ 1371 w 2495"/>
                <a:gd name="T1" fmla="*/ 0 h 3605"/>
                <a:gd name="T2" fmla="*/ 0 w 2495"/>
                <a:gd name="T3" fmla="*/ 1203 h 3605"/>
                <a:gd name="T4" fmla="*/ 0 w 2495"/>
                <a:gd name="T5" fmla="*/ 3203 h 3605"/>
                <a:gd name="T6" fmla="*/ 2495 w 2495"/>
                <a:gd name="T7" fmla="*/ 3605 h 3605"/>
                <a:gd name="T8" fmla="*/ 1371 w 2495"/>
                <a:gd name="T9" fmla="*/ 0 h 3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95" h="3605">
                  <a:moveTo>
                    <a:pt x="1371" y="0"/>
                  </a:moveTo>
                  <a:lnTo>
                    <a:pt x="0" y="1203"/>
                  </a:lnTo>
                  <a:lnTo>
                    <a:pt x="0" y="3203"/>
                  </a:lnTo>
                  <a:lnTo>
                    <a:pt x="2495" y="3605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6" name="Freeform 321"/>
            <p:cNvSpPr>
              <a:spLocks/>
            </p:cNvSpPr>
            <p:nvPr/>
          </p:nvSpPr>
          <p:spPr bwMode="auto">
            <a:xfrm>
              <a:off x="0" y="2214122"/>
              <a:ext cx="435429" cy="1142824"/>
            </a:xfrm>
            <a:custGeom>
              <a:avLst/>
              <a:gdLst>
                <a:gd name="T0" fmla="*/ 0 w 1371"/>
                <a:gd name="T1" fmla="*/ 3593 h 3593"/>
                <a:gd name="T2" fmla="*/ 1371 w 1371"/>
                <a:gd name="T3" fmla="*/ 2390 h 3593"/>
                <a:gd name="T4" fmla="*/ 0 w 1371"/>
                <a:gd name="T5" fmla="*/ 0 h 3593"/>
                <a:gd name="T6" fmla="*/ 0 w 1371"/>
                <a:gd name="T7" fmla="*/ 3593 h 3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1" h="3593">
                  <a:moveTo>
                    <a:pt x="0" y="3593"/>
                  </a:moveTo>
                  <a:lnTo>
                    <a:pt x="1371" y="2390"/>
                  </a:lnTo>
                  <a:lnTo>
                    <a:pt x="0" y="0"/>
                  </a:lnTo>
                  <a:lnTo>
                    <a:pt x="0" y="3593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7" name="Freeform 322"/>
            <p:cNvSpPr>
              <a:spLocks/>
            </p:cNvSpPr>
            <p:nvPr/>
          </p:nvSpPr>
          <p:spPr bwMode="auto">
            <a:xfrm>
              <a:off x="0" y="3992730"/>
              <a:ext cx="792989" cy="812216"/>
            </a:xfrm>
            <a:custGeom>
              <a:avLst/>
              <a:gdLst>
                <a:gd name="T0" fmla="*/ 2495 w 2495"/>
                <a:gd name="T1" fmla="*/ 402 h 2554"/>
                <a:gd name="T2" fmla="*/ 0 w 2495"/>
                <a:gd name="T3" fmla="*/ 0 h 2554"/>
                <a:gd name="T4" fmla="*/ 0 w 2495"/>
                <a:gd name="T5" fmla="*/ 2554 h 2554"/>
                <a:gd name="T6" fmla="*/ 2495 w 2495"/>
                <a:gd name="T7" fmla="*/ 402 h 2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95" h="2554">
                  <a:moveTo>
                    <a:pt x="2495" y="402"/>
                  </a:moveTo>
                  <a:lnTo>
                    <a:pt x="0" y="0"/>
                  </a:lnTo>
                  <a:lnTo>
                    <a:pt x="0" y="2554"/>
                  </a:lnTo>
                  <a:lnTo>
                    <a:pt x="2495" y="402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8" name="Freeform 323"/>
            <p:cNvSpPr>
              <a:spLocks/>
            </p:cNvSpPr>
            <p:nvPr/>
          </p:nvSpPr>
          <p:spPr bwMode="auto">
            <a:xfrm>
              <a:off x="839074" y="4631693"/>
              <a:ext cx="839074" cy="511807"/>
            </a:xfrm>
            <a:custGeom>
              <a:avLst/>
              <a:gdLst>
                <a:gd name="T0" fmla="*/ 627 w 2640"/>
                <a:gd name="T1" fmla="*/ 0 h 1608"/>
                <a:gd name="T2" fmla="*/ 0 w 2640"/>
                <a:gd name="T3" fmla="*/ 1608 h 1608"/>
                <a:gd name="T4" fmla="*/ 2640 w 2640"/>
                <a:gd name="T5" fmla="*/ 1608 h 1608"/>
                <a:gd name="T6" fmla="*/ 627 w 2640"/>
                <a:gd name="T7" fmla="*/ 0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40" h="1608">
                  <a:moveTo>
                    <a:pt x="627" y="0"/>
                  </a:moveTo>
                  <a:lnTo>
                    <a:pt x="0" y="1608"/>
                  </a:lnTo>
                  <a:lnTo>
                    <a:pt x="2640" y="1608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9" name="Freeform 324"/>
            <p:cNvSpPr>
              <a:spLocks/>
            </p:cNvSpPr>
            <p:nvPr/>
          </p:nvSpPr>
          <p:spPr bwMode="auto">
            <a:xfrm>
              <a:off x="0" y="4119886"/>
              <a:ext cx="1039308" cy="1023614"/>
            </a:xfrm>
            <a:custGeom>
              <a:avLst/>
              <a:gdLst>
                <a:gd name="T0" fmla="*/ 2640 w 3267"/>
                <a:gd name="T1" fmla="*/ 3217 h 3217"/>
                <a:gd name="T2" fmla="*/ 3267 w 3267"/>
                <a:gd name="T3" fmla="*/ 1609 h 3217"/>
                <a:gd name="T4" fmla="*/ 2495 w 3267"/>
                <a:gd name="T5" fmla="*/ 0 h 3217"/>
                <a:gd name="T6" fmla="*/ 0 w 3267"/>
                <a:gd name="T7" fmla="*/ 2152 h 3217"/>
                <a:gd name="T8" fmla="*/ 0 w 3267"/>
                <a:gd name="T9" fmla="*/ 3217 h 3217"/>
                <a:gd name="T10" fmla="*/ 2640 w 3267"/>
                <a:gd name="T11" fmla="*/ 3217 h 3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67" h="3217">
                  <a:moveTo>
                    <a:pt x="2640" y="3217"/>
                  </a:moveTo>
                  <a:lnTo>
                    <a:pt x="3267" y="1609"/>
                  </a:lnTo>
                  <a:lnTo>
                    <a:pt x="2495" y="0"/>
                  </a:lnTo>
                  <a:lnTo>
                    <a:pt x="0" y="2152"/>
                  </a:lnTo>
                  <a:lnTo>
                    <a:pt x="0" y="3217"/>
                  </a:lnTo>
                  <a:lnTo>
                    <a:pt x="2640" y="3217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Freeform 325"/>
            <p:cNvSpPr>
              <a:spLocks/>
            </p:cNvSpPr>
            <p:nvPr/>
          </p:nvSpPr>
          <p:spPr bwMode="auto">
            <a:xfrm>
              <a:off x="1678148" y="4493411"/>
              <a:ext cx="1414349" cy="650090"/>
            </a:xfrm>
            <a:custGeom>
              <a:avLst/>
              <a:gdLst>
                <a:gd name="T0" fmla="*/ 1478 w 4447"/>
                <a:gd name="T1" fmla="*/ 334 h 2046"/>
                <a:gd name="T2" fmla="*/ 0 w 4447"/>
                <a:gd name="T3" fmla="*/ 2046 h 2046"/>
                <a:gd name="T4" fmla="*/ 3122 w 4447"/>
                <a:gd name="T5" fmla="*/ 2046 h 2046"/>
                <a:gd name="T6" fmla="*/ 4447 w 4447"/>
                <a:gd name="T7" fmla="*/ 0 h 2046"/>
                <a:gd name="T8" fmla="*/ 1478 w 4447"/>
                <a:gd name="T9" fmla="*/ 334 h 2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47" h="2046">
                  <a:moveTo>
                    <a:pt x="1478" y="334"/>
                  </a:moveTo>
                  <a:lnTo>
                    <a:pt x="0" y="2046"/>
                  </a:lnTo>
                  <a:lnTo>
                    <a:pt x="3122" y="2046"/>
                  </a:lnTo>
                  <a:lnTo>
                    <a:pt x="4447" y="0"/>
                  </a:lnTo>
                  <a:lnTo>
                    <a:pt x="1478" y="334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 326"/>
            <p:cNvSpPr>
              <a:spLocks/>
            </p:cNvSpPr>
            <p:nvPr/>
          </p:nvSpPr>
          <p:spPr bwMode="auto">
            <a:xfrm>
              <a:off x="1516055" y="3493638"/>
              <a:ext cx="810469" cy="1649862"/>
            </a:xfrm>
            <a:custGeom>
              <a:avLst/>
              <a:gdLst>
                <a:gd name="T0" fmla="*/ 511 w 2551"/>
                <a:gd name="T1" fmla="*/ 5191 h 5191"/>
                <a:gd name="T2" fmla="*/ 1989 w 2551"/>
                <a:gd name="T3" fmla="*/ 3479 h 5191"/>
                <a:gd name="T4" fmla="*/ 2551 w 2551"/>
                <a:gd name="T5" fmla="*/ 940 h 5191"/>
                <a:gd name="T6" fmla="*/ 0 w 2551"/>
                <a:gd name="T7" fmla="*/ 0 h 5191"/>
                <a:gd name="T8" fmla="*/ 511 w 2551"/>
                <a:gd name="T9" fmla="*/ 5191 h 5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1" h="5191">
                  <a:moveTo>
                    <a:pt x="511" y="5191"/>
                  </a:moveTo>
                  <a:lnTo>
                    <a:pt x="1989" y="3479"/>
                  </a:lnTo>
                  <a:lnTo>
                    <a:pt x="2551" y="940"/>
                  </a:lnTo>
                  <a:lnTo>
                    <a:pt x="0" y="0"/>
                  </a:lnTo>
                  <a:lnTo>
                    <a:pt x="511" y="519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 327"/>
            <p:cNvSpPr>
              <a:spLocks/>
            </p:cNvSpPr>
            <p:nvPr/>
          </p:nvSpPr>
          <p:spPr bwMode="auto">
            <a:xfrm>
              <a:off x="792989" y="3493638"/>
              <a:ext cx="885160" cy="1649862"/>
            </a:xfrm>
            <a:custGeom>
              <a:avLst/>
              <a:gdLst>
                <a:gd name="T0" fmla="*/ 0 w 2785"/>
                <a:gd name="T1" fmla="*/ 1974 h 5191"/>
                <a:gd name="T2" fmla="*/ 772 w 2785"/>
                <a:gd name="T3" fmla="*/ 3583 h 5191"/>
                <a:gd name="T4" fmla="*/ 2785 w 2785"/>
                <a:gd name="T5" fmla="*/ 5191 h 5191"/>
                <a:gd name="T6" fmla="*/ 2274 w 2785"/>
                <a:gd name="T7" fmla="*/ 0 h 5191"/>
                <a:gd name="T8" fmla="*/ 0 w 2785"/>
                <a:gd name="T9" fmla="*/ 1974 h 5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85" h="5191">
                  <a:moveTo>
                    <a:pt x="0" y="1974"/>
                  </a:moveTo>
                  <a:lnTo>
                    <a:pt x="772" y="3583"/>
                  </a:lnTo>
                  <a:lnTo>
                    <a:pt x="2785" y="5191"/>
                  </a:lnTo>
                  <a:lnTo>
                    <a:pt x="2274" y="0"/>
                  </a:lnTo>
                  <a:lnTo>
                    <a:pt x="0" y="1974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 328"/>
            <p:cNvSpPr>
              <a:spLocks/>
            </p:cNvSpPr>
            <p:nvPr/>
          </p:nvSpPr>
          <p:spPr bwMode="auto">
            <a:xfrm>
              <a:off x="2326524" y="3266346"/>
              <a:ext cx="1061556" cy="1227065"/>
            </a:xfrm>
            <a:custGeom>
              <a:avLst/>
              <a:gdLst>
                <a:gd name="T0" fmla="*/ 3341 w 3341"/>
                <a:gd name="T1" fmla="*/ 0 h 3860"/>
                <a:gd name="T2" fmla="*/ 0 w 3341"/>
                <a:gd name="T3" fmla="*/ 1655 h 3860"/>
                <a:gd name="T4" fmla="*/ 2407 w 3341"/>
                <a:gd name="T5" fmla="*/ 3860 h 3860"/>
                <a:gd name="T6" fmla="*/ 3341 w 3341"/>
                <a:gd name="T7" fmla="*/ 0 h 3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41" h="3860">
                  <a:moveTo>
                    <a:pt x="3341" y="0"/>
                  </a:moveTo>
                  <a:lnTo>
                    <a:pt x="0" y="1655"/>
                  </a:lnTo>
                  <a:lnTo>
                    <a:pt x="2407" y="3860"/>
                  </a:lnTo>
                  <a:lnTo>
                    <a:pt x="3341" y="0"/>
                  </a:lnTo>
                  <a:close/>
                </a:path>
              </a:pathLst>
            </a:custGeom>
            <a:solidFill>
              <a:srgbClr val="E7E6E6">
                <a:lumMod val="90000"/>
              </a:srgb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 329"/>
            <p:cNvSpPr>
              <a:spLocks/>
            </p:cNvSpPr>
            <p:nvPr/>
          </p:nvSpPr>
          <p:spPr bwMode="auto">
            <a:xfrm>
              <a:off x="2671371" y="4493411"/>
              <a:ext cx="1469970" cy="650090"/>
            </a:xfrm>
            <a:custGeom>
              <a:avLst/>
              <a:gdLst>
                <a:gd name="T0" fmla="*/ 1325 w 4628"/>
                <a:gd name="T1" fmla="*/ 0 h 2046"/>
                <a:gd name="T2" fmla="*/ 0 w 4628"/>
                <a:gd name="T3" fmla="*/ 2046 h 2046"/>
                <a:gd name="T4" fmla="*/ 4628 w 4628"/>
                <a:gd name="T5" fmla="*/ 2046 h 2046"/>
                <a:gd name="T6" fmla="*/ 1325 w 4628"/>
                <a:gd name="T7" fmla="*/ 0 h 2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28" h="2046">
                  <a:moveTo>
                    <a:pt x="1325" y="0"/>
                  </a:moveTo>
                  <a:lnTo>
                    <a:pt x="0" y="2046"/>
                  </a:lnTo>
                  <a:lnTo>
                    <a:pt x="4628" y="2046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ysClr val="window" lastClr="FFFFFF">
                <a:lumMod val="6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 330"/>
            <p:cNvSpPr>
              <a:spLocks/>
            </p:cNvSpPr>
            <p:nvPr/>
          </p:nvSpPr>
          <p:spPr bwMode="auto">
            <a:xfrm>
              <a:off x="4004673" y="4269296"/>
              <a:ext cx="1075859" cy="874204"/>
            </a:xfrm>
            <a:custGeom>
              <a:avLst/>
              <a:gdLst>
                <a:gd name="T0" fmla="*/ 0 w 3384"/>
                <a:gd name="T1" fmla="*/ 0 h 2749"/>
                <a:gd name="T2" fmla="*/ 430 w 3384"/>
                <a:gd name="T3" fmla="*/ 2749 h 2749"/>
                <a:gd name="T4" fmla="*/ 3384 w 3384"/>
                <a:gd name="T5" fmla="*/ 8 h 2749"/>
                <a:gd name="T6" fmla="*/ 0 w 3384"/>
                <a:gd name="T7" fmla="*/ 0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84" h="2749">
                  <a:moveTo>
                    <a:pt x="0" y="0"/>
                  </a:moveTo>
                  <a:lnTo>
                    <a:pt x="430" y="2749"/>
                  </a:lnTo>
                  <a:lnTo>
                    <a:pt x="3384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331"/>
            <p:cNvSpPr>
              <a:spLocks/>
            </p:cNvSpPr>
            <p:nvPr/>
          </p:nvSpPr>
          <p:spPr bwMode="auto">
            <a:xfrm>
              <a:off x="3092497" y="4269296"/>
              <a:ext cx="1048843" cy="874204"/>
            </a:xfrm>
            <a:custGeom>
              <a:avLst/>
              <a:gdLst>
                <a:gd name="T0" fmla="*/ 3303 w 3303"/>
                <a:gd name="T1" fmla="*/ 2749 h 2749"/>
                <a:gd name="T2" fmla="*/ 2873 w 3303"/>
                <a:gd name="T3" fmla="*/ 0 h 2749"/>
                <a:gd name="T4" fmla="*/ 0 w 3303"/>
                <a:gd name="T5" fmla="*/ 703 h 2749"/>
                <a:gd name="T6" fmla="*/ 3303 w 3303"/>
                <a:gd name="T7" fmla="*/ 2749 h 2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03" h="2749">
                  <a:moveTo>
                    <a:pt x="3303" y="2749"/>
                  </a:moveTo>
                  <a:lnTo>
                    <a:pt x="2873" y="0"/>
                  </a:lnTo>
                  <a:lnTo>
                    <a:pt x="0" y="703"/>
                  </a:lnTo>
                  <a:lnTo>
                    <a:pt x="3303" y="2749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332"/>
            <p:cNvSpPr>
              <a:spLocks/>
            </p:cNvSpPr>
            <p:nvPr/>
          </p:nvSpPr>
          <p:spPr bwMode="auto">
            <a:xfrm>
              <a:off x="3388080" y="3266346"/>
              <a:ext cx="1692451" cy="1006130"/>
            </a:xfrm>
            <a:custGeom>
              <a:avLst/>
              <a:gdLst>
                <a:gd name="T0" fmla="*/ 0 w 5323"/>
                <a:gd name="T1" fmla="*/ 0 h 3165"/>
                <a:gd name="T2" fmla="*/ 1939 w 5323"/>
                <a:gd name="T3" fmla="*/ 3157 h 3165"/>
                <a:gd name="T4" fmla="*/ 5323 w 5323"/>
                <a:gd name="T5" fmla="*/ 3165 h 3165"/>
                <a:gd name="T6" fmla="*/ 3266 w 5323"/>
                <a:gd name="T7" fmla="*/ 274 h 3165"/>
                <a:gd name="T8" fmla="*/ 0 w 5323"/>
                <a:gd name="T9" fmla="*/ 0 h 3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3" h="3165">
                  <a:moveTo>
                    <a:pt x="0" y="0"/>
                  </a:moveTo>
                  <a:lnTo>
                    <a:pt x="1939" y="3157"/>
                  </a:lnTo>
                  <a:lnTo>
                    <a:pt x="5323" y="3165"/>
                  </a:lnTo>
                  <a:lnTo>
                    <a:pt x="3266" y="2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333"/>
            <p:cNvSpPr>
              <a:spLocks/>
            </p:cNvSpPr>
            <p:nvPr/>
          </p:nvSpPr>
          <p:spPr bwMode="auto">
            <a:xfrm>
              <a:off x="3092497" y="3266346"/>
              <a:ext cx="912175" cy="1227065"/>
            </a:xfrm>
            <a:custGeom>
              <a:avLst/>
              <a:gdLst>
                <a:gd name="T0" fmla="*/ 2873 w 2873"/>
                <a:gd name="T1" fmla="*/ 3157 h 3860"/>
                <a:gd name="T2" fmla="*/ 934 w 2873"/>
                <a:gd name="T3" fmla="*/ 0 h 3860"/>
                <a:gd name="T4" fmla="*/ 0 w 2873"/>
                <a:gd name="T5" fmla="*/ 3860 h 3860"/>
                <a:gd name="T6" fmla="*/ 2873 w 2873"/>
                <a:gd name="T7" fmla="*/ 3157 h 3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73" h="3860">
                  <a:moveTo>
                    <a:pt x="2873" y="3157"/>
                  </a:moveTo>
                  <a:lnTo>
                    <a:pt x="934" y="0"/>
                  </a:lnTo>
                  <a:lnTo>
                    <a:pt x="0" y="3860"/>
                  </a:lnTo>
                  <a:lnTo>
                    <a:pt x="2873" y="3157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 334"/>
            <p:cNvSpPr>
              <a:spLocks/>
            </p:cNvSpPr>
            <p:nvPr/>
          </p:nvSpPr>
          <p:spPr bwMode="auto">
            <a:xfrm>
              <a:off x="2148539" y="3792457"/>
              <a:ext cx="943959" cy="805858"/>
            </a:xfrm>
            <a:custGeom>
              <a:avLst/>
              <a:gdLst>
                <a:gd name="T0" fmla="*/ 2969 w 2969"/>
                <a:gd name="T1" fmla="*/ 2205 h 2539"/>
                <a:gd name="T2" fmla="*/ 562 w 2969"/>
                <a:gd name="T3" fmla="*/ 0 h 2539"/>
                <a:gd name="T4" fmla="*/ 0 w 2969"/>
                <a:gd name="T5" fmla="*/ 2539 h 2539"/>
                <a:gd name="T6" fmla="*/ 2969 w 2969"/>
                <a:gd name="T7" fmla="*/ 2205 h 2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69" h="2539">
                  <a:moveTo>
                    <a:pt x="2969" y="2205"/>
                  </a:moveTo>
                  <a:lnTo>
                    <a:pt x="562" y="0"/>
                  </a:lnTo>
                  <a:lnTo>
                    <a:pt x="0" y="2539"/>
                  </a:lnTo>
                  <a:lnTo>
                    <a:pt x="2969" y="2205"/>
                  </a:lnTo>
                  <a:close/>
                </a:path>
              </a:pathLst>
            </a:custGeom>
            <a:solidFill>
              <a:sysClr val="window" lastClr="FFFFFF">
                <a:lumMod val="8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 335"/>
            <p:cNvSpPr>
              <a:spLocks/>
            </p:cNvSpPr>
            <p:nvPr/>
          </p:nvSpPr>
          <p:spPr bwMode="auto">
            <a:xfrm>
              <a:off x="2051601" y="2044049"/>
              <a:ext cx="1390512" cy="1222297"/>
            </a:xfrm>
            <a:custGeom>
              <a:avLst/>
              <a:gdLst>
                <a:gd name="T0" fmla="*/ 0 w 4374"/>
                <a:gd name="T1" fmla="*/ 1921 h 3842"/>
                <a:gd name="T2" fmla="*/ 4205 w 4374"/>
                <a:gd name="T3" fmla="*/ 3842 h 3842"/>
                <a:gd name="T4" fmla="*/ 4374 w 4374"/>
                <a:gd name="T5" fmla="*/ 0 h 3842"/>
                <a:gd name="T6" fmla="*/ 0 w 4374"/>
                <a:gd name="T7" fmla="*/ 1921 h 3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74" h="3842">
                  <a:moveTo>
                    <a:pt x="0" y="1921"/>
                  </a:moveTo>
                  <a:lnTo>
                    <a:pt x="4205" y="3842"/>
                  </a:lnTo>
                  <a:lnTo>
                    <a:pt x="4374" y="0"/>
                  </a:lnTo>
                  <a:lnTo>
                    <a:pt x="0" y="1921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 336"/>
            <p:cNvSpPr>
              <a:spLocks/>
            </p:cNvSpPr>
            <p:nvPr/>
          </p:nvSpPr>
          <p:spPr bwMode="auto">
            <a:xfrm>
              <a:off x="4398783" y="2686192"/>
              <a:ext cx="1697218" cy="665985"/>
            </a:xfrm>
            <a:custGeom>
              <a:avLst/>
              <a:gdLst>
                <a:gd name="T0" fmla="*/ 0 w 5342"/>
                <a:gd name="T1" fmla="*/ 0 h 2097"/>
                <a:gd name="T2" fmla="*/ 88 w 5342"/>
                <a:gd name="T3" fmla="*/ 2097 h 2097"/>
                <a:gd name="T4" fmla="*/ 5342 w 5342"/>
                <a:gd name="T5" fmla="*/ 1606 h 2097"/>
                <a:gd name="T6" fmla="*/ 0 w 5342"/>
                <a:gd name="T7" fmla="*/ 0 h 2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42" h="2097">
                  <a:moveTo>
                    <a:pt x="0" y="0"/>
                  </a:moveTo>
                  <a:lnTo>
                    <a:pt x="88" y="2097"/>
                  </a:lnTo>
                  <a:lnTo>
                    <a:pt x="5342" y="16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 337"/>
            <p:cNvSpPr>
              <a:spLocks/>
            </p:cNvSpPr>
            <p:nvPr/>
          </p:nvSpPr>
          <p:spPr bwMode="auto">
            <a:xfrm>
              <a:off x="1516055" y="2655992"/>
              <a:ext cx="810469" cy="1136466"/>
            </a:xfrm>
            <a:custGeom>
              <a:avLst/>
              <a:gdLst>
                <a:gd name="T0" fmla="*/ 2551 w 2551"/>
                <a:gd name="T1" fmla="*/ 3575 h 3575"/>
                <a:gd name="T2" fmla="*/ 1687 w 2551"/>
                <a:gd name="T3" fmla="*/ 0 h 3575"/>
                <a:gd name="T4" fmla="*/ 0 w 2551"/>
                <a:gd name="T5" fmla="*/ 2635 h 3575"/>
                <a:gd name="T6" fmla="*/ 2551 w 2551"/>
                <a:gd name="T7" fmla="*/ 3575 h 3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51" h="3575">
                  <a:moveTo>
                    <a:pt x="2551" y="3575"/>
                  </a:moveTo>
                  <a:lnTo>
                    <a:pt x="1687" y="0"/>
                  </a:lnTo>
                  <a:lnTo>
                    <a:pt x="0" y="2635"/>
                  </a:lnTo>
                  <a:lnTo>
                    <a:pt x="2551" y="3575"/>
                  </a:lnTo>
                  <a:close/>
                </a:path>
              </a:pathLst>
            </a:custGeom>
            <a:solidFill>
              <a:sysClr val="window" lastClr="FFFFFF">
                <a:lumMod val="95000"/>
              </a:sys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 385"/>
            <p:cNvSpPr>
              <a:spLocks/>
            </p:cNvSpPr>
            <p:nvPr/>
          </p:nvSpPr>
          <p:spPr bwMode="auto">
            <a:xfrm>
              <a:off x="8440007" y="4350359"/>
              <a:ext cx="700818" cy="793142"/>
            </a:xfrm>
            <a:custGeom>
              <a:avLst/>
              <a:gdLst>
                <a:gd name="T0" fmla="*/ 0 w 2203"/>
                <a:gd name="T1" fmla="*/ 2495 h 2495"/>
                <a:gd name="T2" fmla="*/ 2203 w 2203"/>
                <a:gd name="T3" fmla="*/ 2495 h 2495"/>
                <a:gd name="T4" fmla="*/ 2203 w 2203"/>
                <a:gd name="T5" fmla="*/ 0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03" h="2495">
                  <a:moveTo>
                    <a:pt x="0" y="2495"/>
                  </a:moveTo>
                  <a:lnTo>
                    <a:pt x="2203" y="2495"/>
                  </a:lnTo>
                  <a:lnTo>
                    <a:pt x="2203" y="0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4" name="Freeform 413"/>
            <p:cNvSpPr>
              <a:spLocks/>
            </p:cNvSpPr>
            <p:nvPr/>
          </p:nvSpPr>
          <p:spPr bwMode="auto">
            <a:xfrm>
              <a:off x="2050011" y="985467"/>
              <a:ext cx="1037719" cy="654858"/>
            </a:xfrm>
            <a:custGeom>
              <a:avLst/>
              <a:gdLst>
                <a:gd name="T0" fmla="*/ 3267 w 3267"/>
                <a:gd name="T1" fmla="*/ 0 h 2060"/>
                <a:gd name="T2" fmla="*/ 1565 w 3267"/>
                <a:gd name="T3" fmla="*/ 735 h 2060"/>
                <a:gd name="T4" fmla="*/ 0 w 3267"/>
                <a:gd name="T5" fmla="*/ 2060 h 2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67" h="2060">
                  <a:moveTo>
                    <a:pt x="3267" y="0"/>
                  </a:moveTo>
                  <a:lnTo>
                    <a:pt x="1565" y="735"/>
                  </a:lnTo>
                  <a:lnTo>
                    <a:pt x="0" y="2060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5" name="Freeform 425"/>
            <p:cNvSpPr>
              <a:spLocks/>
            </p:cNvSpPr>
            <p:nvPr/>
          </p:nvSpPr>
          <p:spPr bwMode="auto">
            <a:xfrm>
              <a:off x="0" y="1"/>
              <a:ext cx="349614" cy="650090"/>
            </a:xfrm>
            <a:custGeom>
              <a:avLst/>
              <a:gdLst>
                <a:gd name="T0" fmla="*/ 1101 w 1101"/>
                <a:gd name="T1" fmla="*/ 0 h 2045"/>
                <a:gd name="T2" fmla="*/ 0 w 1101"/>
                <a:gd name="T3" fmla="*/ 0 h 2045"/>
                <a:gd name="T4" fmla="*/ 0 w 1101"/>
                <a:gd name="T5" fmla="*/ 2045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01" h="2045">
                  <a:moveTo>
                    <a:pt x="1101" y="0"/>
                  </a:moveTo>
                  <a:lnTo>
                    <a:pt x="0" y="0"/>
                  </a:lnTo>
                  <a:lnTo>
                    <a:pt x="0" y="2045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6" name="Freeform 450"/>
            <p:cNvSpPr>
              <a:spLocks/>
            </p:cNvSpPr>
            <p:nvPr/>
          </p:nvSpPr>
          <p:spPr bwMode="auto">
            <a:xfrm>
              <a:off x="0" y="4804945"/>
              <a:ext cx="839074" cy="338556"/>
            </a:xfrm>
            <a:custGeom>
              <a:avLst/>
              <a:gdLst>
                <a:gd name="T0" fmla="*/ 0 w 2640"/>
                <a:gd name="T1" fmla="*/ 0 h 1065"/>
                <a:gd name="T2" fmla="*/ 0 w 2640"/>
                <a:gd name="T3" fmla="*/ 1065 h 1065"/>
                <a:gd name="T4" fmla="*/ 2640 w 2640"/>
                <a:gd name="T5" fmla="*/ 1065 h 1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40" h="1065">
                  <a:moveTo>
                    <a:pt x="0" y="0"/>
                  </a:moveTo>
                  <a:lnTo>
                    <a:pt x="0" y="1065"/>
                  </a:lnTo>
                  <a:lnTo>
                    <a:pt x="2640" y="1065"/>
                  </a:lnTo>
                </a:path>
              </a:pathLst>
            </a:custGeom>
            <a:noFill/>
            <a:ln w="6350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97" name="矩形 9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 userDrawn="1"/>
        </p:nvSpPr>
        <p:spPr>
          <a:xfrm>
            <a:off x="0" y="2076450"/>
            <a:ext cx="12192000" cy="4781550"/>
          </a:xfrm>
          <a:prstGeom prst="rect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3102032" y="172676"/>
            <a:ext cx="5987936" cy="59155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1851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3102032" y="172676"/>
            <a:ext cx="5987936" cy="59155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3431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cs typeface="Segoe UI Light"/>
              </a:rPr>
              <a:t>标注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英文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Calibri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Office</a:t>
            </a:r>
            <a:r>
              <a:rPr lang="en-US" altLang="zh-CN" sz="1333" dirty="0">
                <a:solidFill>
                  <a:prstClr val="white"/>
                </a:solidFill>
              </a:rPr>
              <a:t>PLUS </a:t>
            </a:r>
            <a:r>
              <a:rPr lang="zh-CN" altLang="en-US" sz="1333" dirty="0">
                <a:solidFill>
                  <a:prstClr val="white"/>
                </a:solidFill>
              </a:rPr>
              <a:t>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如有建议请联系officeplus@microsoft.com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 err="1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0832299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431" y="2521041"/>
            <a:ext cx="3177903" cy="418585"/>
          </a:xfrm>
          <a:prstGeom prst="rect">
            <a:avLst/>
          </a:prstGeom>
        </p:spPr>
      </p:pic>
      <p:sp>
        <p:nvSpPr>
          <p:cNvPr id="7" name="文本框 6"/>
          <p:cNvSpPr txBox="1"/>
          <p:nvPr userDrawn="1"/>
        </p:nvSpPr>
        <p:spPr>
          <a:xfrm>
            <a:off x="4259746" y="3740751"/>
            <a:ext cx="334739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333" dirty="0">
                <a:solidFill>
                  <a:prstClr val="black">
                    <a:lumMod val="75000"/>
                    <a:lumOff val="25000"/>
                  </a:prstClr>
                </a:solidFill>
              </a:rPr>
              <a:t>点击</a:t>
            </a:r>
            <a:r>
              <a:rPr kumimoji="1" lang="en-US" altLang="zh-CN" sz="1333" dirty="0">
                <a:solidFill>
                  <a:prstClr val="black">
                    <a:lumMod val="75000"/>
                    <a:lumOff val="25000"/>
                  </a:prstClr>
                </a:solidFill>
              </a:rPr>
              <a:t>Logo</a:t>
            </a:r>
            <a:r>
              <a:rPr kumimoji="1" lang="zh-CN" altLang="en-US" sz="1333" dirty="0">
                <a:solidFill>
                  <a:prstClr val="black">
                    <a:lumMod val="75000"/>
                    <a:lumOff val="25000"/>
                  </a:prstClr>
                </a:solidFill>
              </a:rPr>
              <a:t>获取更多优质模板（放映模式）</a:t>
            </a:r>
          </a:p>
        </p:txBody>
      </p:sp>
    </p:spTree>
    <p:extLst>
      <p:ext uri="{BB962C8B-B14F-4D97-AF65-F5344CB8AC3E}">
        <p14:creationId xmlns:p14="http://schemas.microsoft.com/office/powerpoint/2010/main" val="800310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4103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72" r:id="rId3"/>
    <p:sldLayoutId id="2147483671" r:id="rId4"/>
    <p:sldLayoutId id="2147483670" r:id="rId5"/>
    <p:sldLayoutId id="2147483658" r:id="rId6"/>
    <p:sldLayoutId id="2147483668" r:id="rId7"/>
    <p:sldLayoutId id="2147483669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jpg"/><Relationship Id="rId7" Type="http://schemas.openxmlformats.org/officeDocument/2006/relationships/hyperlink" Target="https://fmhuang.shinyapps.io/ProjectAsianHackthon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0BwlO_1T6XPvBT0dlZklheHo4T3M/edit" TargetMode="External"/><Relationship Id="rId4" Type="http://schemas.openxmlformats.org/officeDocument/2006/relationships/hyperlink" Target="https://drive.google.com/file/d/0B5ZrZJD1ojrBYmZWTVRBN0E2cjg/view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fuminghuang.github.io/asian_gfe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3623549" y="5252445"/>
            <a:ext cx="5316758" cy="683518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algn="ctr" defTabSz="685681">
              <a:lnSpc>
                <a:spcPct val="130000"/>
              </a:lnSpc>
            </a:pPr>
            <a:r>
              <a:rPr lang="en-US" altLang="zh-CN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TEAM</a:t>
            </a:r>
            <a:r>
              <a:rPr lang="zh-TW" altLang="en-US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：</a:t>
            </a:r>
            <a:endParaRPr lang="en-US" altLang="zh-TW" sz="1600" b="1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 defTabSz="685681">
              <a:lnSpc>
                <a:spcPct val="130000"/>
              </a:lnSpc>
            </a:pPr>
            <a:r>
              <a:rPr lang="en-US" altLang="zh-CN" sz="1600" b="1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S</a:t>
            </a:r>
            <a:r>
              <a:rPr lang="en-US" altLang="zh-TW" sz="1600" b="1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oo</a:t>
            </a:r>
            <a:r>
              <a:rPr lang="en-US" altLang="zh-CN" sz="1600" b="1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C</a:t>
            </a:r>
            <a:r>
              <a:rPr lang="en-US" altLang="zh-TW" sz="1600" b="1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how</a:t>
            </a:r>
            <a:r>
              <a:rPr lang="zh-TW" altLang="en-US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zh-CN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U</a:t>
            </a:r>
            <a:r>
              <a:rPr lang="en-US" altLang="zh-TW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niversity</a:t>
            </a:r>
            <a:r>
              <a:rPr lang="zh-TW" altLang="en-US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sz="1600" b="1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B</a:t>
            </a:r>
            <a:r>
              <a:rPr lang="en-US" altLang="zh-TW" sz="1600" b="1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ig</a:t>
            </a:r>
            <a:r>
              <a:rPr lang="en-US" altLang="zh-CN" sz="1600" b="1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D</a:t>
            </a:r>
            <a:r>
              <a:rPr lang="en-US" altLang="zh-TW" sz="1600" b="1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ata</a:t>
            </a:r>
            <a:r>
              <a:rPr lang="zh-TW" altLang="en-US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TW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Department</a:t>
            </a:r>
            <a:r>
              <a:rPr lang="en-US" altLang="zh-CN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endParaRPr lang="zh-CN" altLang="en-US" sz="16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654716" y="4299851"/>
            <a:ext cx="16480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TW" altLang="en-US" sz="3600" b="1" dirty="0" smtClean="0">
                <a:solidFill>
                  <a:srgbClr val="A52F39"/>
                </a:solidFill>
              </a:rPr>
              <a:t>好運氣</a:t>
            </a:r>
            <a:endParaRPr lang="en-US" altLang="zh-TW" sz="3600" b="1" dirty="0" smtClean="0">
              <a:solidFill>
                <a:srgbClr val="A52F39"/>
              </a:solidFill>
            </a:endParaRPr>
          </a:p>
        </p:txBody>
      </p:sp>
      <p:pic>
        <p:nvPicPr>
          <p:cNvPr id="31" name="圖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606" y="1426464"/>
            <a:ext cx="4970145" cy="3196553"/>
          </a:xfrm>
          <a:prstGeom prst="rect">
            <a:avLst/>
          </a:prstGeom>
        </p:spPr>
      </p:pic>
      <p:pic>
        <p:nvPicPr>
          <p:cNvPr id="34" name="圖片 33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92D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078" b="95325" l="2784" r="98840">
                        <a14:foregroundMark x1="25058" y1="70909" x2="25058" y2="70909"/>
                        <a14:foregroundMark x1="3944" y1="73506" x2="3944" y2="73506"/>
                        <a14:foregroundMark x1="52436" y1="91948" x2="52436" y2="91948"/>
                        <a14:foregroundMark x1="50348" y1="95844" x2="50348" y2="95844"/>
                        <a14:foregroundMark x1="94664" y1="33506" x2="94664" y2="33506"/>
                        <a14:foregroundMark x1="98840" y1="32468" x2="98840" y2="32468"/>
                        <a14:foregroundMark x1="79814" y1="11688" x2="79814" y2="11688"/>
                        <a14:foregroundMark x1="77958" y1="2078" x2="77958" y2="2078"/>
                        <a14:backgroundMark x1="49652" y1="36104" x2="49652" y2="36104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944355" y="3812466"/>
            <a:ext cx="1112691" cy="111681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8152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46956" y="307063"/>
            <a:ext cx="4397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smtClean="0">
                <a:solidFill>
                  <a:schemeClr val="bg1"/>
                </a:solidFill>
              </a:rPr>
              <a:t>INTRO PAGE</a:t>
            </a:r>
            <a:endParaRPr kumimoji="1"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901" y="1150378"/>
            <a:ext cx="3301528" cy="5544339"/>
          </a:xfrm>
          <a:prstGeom prst="rect">
            <a:avLst/>
          </a:prstGeom>
        </p:spPr>
      </p:pic>
      <p:sp>
        <p:nvSpPr>
          <p:cNvPr id="52" name="椭圆 24"/>
          <p:cNvSpPr/>
          <p:nvPr/>
        </p:nvSpPr>
        <p:spPr>
          <a:xfrm>
            <a:off x="9883243" y="1803748"/>
            <a:ext cx="1465337" cy="1208389"/>
          </a:xfrm>
          <a:prstGeom prst="ellipse">
            <a:avLst/>
          </a:prstGeom>
          <a:solidFill>
            <a:srgbClr val="EBA258"/>
          </a:solidFill>
          <a:ln w="28575">
            <a:solidFill>
              <a:srgbClr val="EBA2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TEAM’S</a:t>
            </a:r>
          </a:p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PHOTO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grpSp>
        <p:nvGrpSpPr>
          <p:cNvPr id="53" name="Group 22"/>
          <p:cNvGrpSpPr/>
          <p:nvPr/>
        </p:nvGrpSpPr>
        <p:grpSpPr>
          <a:xfrm flipV="1">
            <a:off x="7083294" y="2542784"/>
            <a:ext cx="2624377" cy="348103"/>
            <a:chOff x="8015924" y="3072611"/>
            <a:chExt cx="1520787" cy="302214"/>
          </a:xfrm>
        </p:grpSpPr>
        <p:cxnSp>
          <p:nvCxnSpPr>
            <p:cNvPr id="54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EBA258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5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EBA258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60" name="Group 22"/>
          <p:cNvGrpSpPr/>
          <p:nvPr/>
        </p:nvGrpSpPr>
        <p:grpSpPr>
          <a:xfrm rot="10800000">
            <a:off x="1374403" y="3493890"/>
            <a:ext cx="2624377" cy="628202"/>
            <a:chOff x="8015924" y="3072611"/>
            <a:chExt cx="1520787" cy="302214"/>
          </a:xfrm>
        </p:grpSpPr>
        <p:cxnSp>
          <p:nvCxnSpPr>
            <p:cNvPr id="61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2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63" name="椭圆 24"/>
          <p:cNvSpPr/>
          <p:nvPr/>
        </p:nvSpPr>
        <p:spPr>
          <a:xfrm>
            <a:off x="246956" y="2190318"/>
            <a:ext cx="1465337" cy="1208389"/>
          </a:xfrm>
          <a:prstGeom prst="ellipse">
            <a:avLst/>
          </a:prstGeom>
          <a:solidFill>
            <a:srgbClr val="CD92A5"/>
          </a:solidFill>
          <a:ln w="28575">
            <a:solidFill>
              <a:srgbClr val="CD92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TEAM</a:t>
            </a:r>
          </a:p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INTRO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grpSp>
        <p:nvGrpSpPr>
          <p:cNvPr id="64" name="Group 22"/>
          <p:cNvGrpSpPr/>
          <p:nvPr/>
        </p:nvGrpSpPr>
        <p:grpSpPr>
          <a:xfrm flipV="1">
            <a:off x="6952665" y="4609356"/>
            <a:ext cx="2403547" cy="348103"/>
            <a:chOff x="8015924" y="3072611"/>
            <a:chExt cx="1520787" cy="302214"/>
          </a:xfrm>
        </p:grpSpPr>
        <p:cxnSp>
          <p:nvCxnSpPr>
            <p:cNvPr id="68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9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70" name="椭圆 24"/>
          <p:cNvSpPr/>
          <p:nvPr/>
        </p:nvSpPr>
        <p:spPr>
          <a:xfrm>
            <a:off x="9512604" y="4120452"/>
            <a:ext cx="1728592" cy="1208389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WEBSITE</a:t>
            </a:r>
          </a:p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INTRO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11649205" y="645090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10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780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46956" y="307063"/>
            <a:ext cx="7469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smtClean="0">
                <a:solidFill>
                  <a:schemeClr val="bg1"/>
                </a:solidFill>
              </a:rPr>
              <a:t>KNOWLEDGE PAGE </a:t>
            </a:r>
            <a:r>
              <a:rPr kumimoji="1" lang="mr-IN" altLang="zh-TW" sz="3600" b="1" dirty="0" smtClean="0">
                <a:solidFill>
                  <a:schemeClr val="bg1"/>
                </a:solidFill>
              </a:rPr>
              <a:t>–</a:t>
            </a:r>
            <a:r>
              <a:rPr kumimoji="1" lang="en-US" altLang="zh-TW" sz="3600" b="1" dirty="0" smtClean="0">
                <a:solidFill>
                  <a:schemeClr val="bg1"/>
                </a:solidFill>
              </a:rPr>
              <a:t> UVI &amp; HUMIDITY</a:t>
            </a:r>
            <a:endParaRPr kumimoji="1"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52" name="椭圆 24"/>
          <p:cNvSpPr/>
          <p:nvPr/>
        </p:nvSpPr>
        <p:spPr>
          <a:xfrm>
            <a:off x="8772391" y="5142805"/>
            <a:ext cx="1686111" cy="1208389"/>
          </a:xfrm>
          <a:prstGeom prst="ellipse">
            <a:avLst/>
          </a:prstGeom>
          <a:solidFill>
            <a:srgbClr val="EBA258"/>
          </a:solidFill>
          <a:ln w="28575">
            <a:solidFill>
              <a:srgbClr val="EBA2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CONTENTS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grpSp>
        <p:nvGrpSpPr>
          <p:cNvPr id="53" name="Group 22"/>
          <p:cNvGrpSpPr/>
          <p:nvPr/>
        </p:nvGrpSpPr>
        <p:grpSpPr>
          <a:xfrm flipV="1">
            <a:off x="5886101" y="5715703"/>
            <a:ext cx="2624377" cy="348103"/>
            <a:chOff x="8015924" y="3072611"/>
            <a:chExt cx="1520787" cy="302214"/>
          </a:xfrm>
        </p:grpSpPr>
        <p:cxnSp>
          <p:nvCxnSpPr>
            <p:cNvPr id="54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EBA258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5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EBA258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64" name="Group 22"/>
          <p:cNvGrpSpPr/>
          <p:nvPr/>
        </p:nvGrpSpPr>
        <p:grpSpPr>
          <a:xfrm flipV="1">
            <a:off x="8054955" y="4596830"/>
            <a:ext cx="2403547" cy="348103"/>
            <a:chOff x="8015924" y="3072611"/>
            <a:chExt cx="1520787" cy="302214"/>
          </a:xfrm>
        </p:grpSpPr>
        <p:cxnSp>
          <p:nvCxnSpPr>
            <p:cNvPr id="68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EBA258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9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EBA258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704" y="1208745"/>
            <a:ext cx="3877903" cy="552011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976" y="1182804"/>
            <a:ext cx="4918777" cy="3761220"/>
          </a:xfrm>
          <a:prstGeom prst="rect">
            <a:avLst/>
          </a:prstGeom>
        </p:spPr>
      </p:pic>
      <p:sp>
        <p:nvSpPr>
          <p:cNvPr id="21" name="文字方塊 20"/>
          <p:cNvSpPr txBox="1"/>
          <p:nvPr/>
        </p:nvSpPr>
        <p:spPr>
          <a:xfrm>
            <a:off x="11649205" y="645090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11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05731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46956" y="307063"/>
            <a:ext cx="10725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smtClean="0">
                <a:solidFill>
                  <a:schemeClr val="bg1"/>
                </a:solidFill>
              </a:rPr>
              <a:t>KNOWLEDGE</a:t>
            </a:r>
            <a:r>
              <a:rPr kumimoji="1" lang="en-US" altLang="zh-TW" sz="3600" b="1" dirty="0" smtClean="0">
                <a:solidFill>
                  <a:schemeClr val="bg1"/>
                </a:solidFill>
              </a:rPr>
              <a:t> PAGE </a:t>
            </a:r>
            <a:r>
              <a:rPr kumimoji="1" lang="mr-IN" altLang="zh-TW" sz="3600" b="1" dirty="0" smtClean="0">
                <a:solidFill>
                  <a:schemeClr val="bg1"/>
                </a:solidFill>
              </a:rPr>
              <a:t>–</a:t>
            </a:r>
            <a:r>
              <a:rPr kumimoji="1" lang="en-US" altLang="zh-TW" sz="3600" b="1" dirty="0" smtClean="0">
                <a:solidFill>
                  <a:schemeClr val="bg1"/>
                </a:solidFill>
              </a:rPr>
              <a:t> PM2.5 &amp;RAINFALL</a:t>
            </a:r>
            <a:endParaRPr kumimoji="1"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621" y="1294489"/>
            <a:ext cx="3496534" cy="5358205"/>
          </a:xfrm>
          <a:prstGeom prst="rect">
            <a:avLst/>
          </a:prstGeom>
        </p:spPr>
      </p:pic>
      <p:grpSp>
        <p:nvGrpSpPr>
          <p:cNvPr id="53" name="Group 22"/>
          <p:cNvGrpSpPr/>
          <p:nvPr/>
        </p:nvGrpSpPr>
        <p:grpSpPr>
          <a:xfrm flipV="1">
            <a:off x="5351097" y="5708333"/>
            <a:ext cx="2624377" cy="348103"/>
            <a:chOff x="8015924" y="3072611"/>
            <a:chExt cx="1520787" cy="302214"/>
          </a:xfrm>
        </p:grpSpPr>
        <p:cxnSp>
          <p:nvCxnSpPr>
            <p:cNvPr id="54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EBA258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5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EBA258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70" name="椭圆 24"/>
          <p:cNvSpPr/>
          <p:nvPr/>
        </p:nvSpPr>
        <p:spPr>
          <a:xfrm>
            <a:off x="8313425" y="5278189"/>
            <a:ext cx="1569611" cy="1208389"/>
          </a:xfrm>
          <a:prstGeom prst="ellipse">
            <a:avLst/>
          </a:prstGeom>
          <a:solidFill>
            <a:srgbClr val="EBA258"/>
          </a:solidFill>
          <a:ln w="28575">
            <a:solidFill>
              <a:srgbClr val="EBA2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Contents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699" y="1294489"/>
            <a:ext cx="4429975" cy="3891286"/>
          </a:xfrm>
          <a:prstGeom prst="rect">
            <a:avLst/>
          </a:prstGeom>
        </p:spPr>
      </p:pic>
      <p:sp>
        <p:nvSpPr>
          <p:cNvPr id="16" name="文字方塊 15"/>
          <p:cNvSpPr txBox="1"/>
          <p:nvPr/>
        </p:nvSpPr>
        <p:spPr>
          <a:xfrm>
            <a:off x="11649205" y="645090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12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0578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46956" y="307063"/>
            <a:ext cx="4397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smtClean="0">
                <a:solidFill>
                  <a:schemeClr val="bg1"/>
                </a:solidFill>
              </a:rPr>
              <a:t>SEARCH</a:t>
            </a:r>
            <a:r>
              <a:rPr kumimoji="1" lang="en-US" altLang="zh-TW" sz="3600" b="1" dirty="0" smtClean="0">
                <a:solidFill>
                  <a:schemeClr val="bg1"/>
                </a:solidFill>
              </a:rPr>
              <a:t> PAGE</a:t>
            </a:r>
            <a:endParaRPr kumimoji="1"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901" y="1413106"/>
            <a:ext cx="3301528" cy="5018883"/>
          </a:xfrm>
          <a:prstGeom prst="rect">
            <a:avLst/>
          </a:prstGeom>
        </p:spPr>
      </p:pic>
      <p:sp>
        <p:nvSpPr>
          <p:cNvPr id="52" name="椭圆 24"/>
          <p:cNvSpPr/>
          <p:nvPr/>
        </p:nvSpPr>
        <p:spPr>
          <a:xfrm>
            <a:off x="9883243" y="1803748"/>
            <a:ext cx="1465337" cy="1208389"/>
          </a:xfrm>
          <a:prstGeom prst="ellipse">
            <a:avLst/>
          </a:prstGeom>
          <a:solidFill>
            <a:srgbClr val="EBA258"/>
          </a:solidFill>
          <a:ln w="28575">
            <a:solidFill>
              <a:srgbClr val="EBA2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SLOGAN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grpSp>
        <p:nvGrpSpPr>
          <p:cNvPr id="53" name="Group 22"/>
          <p:cNvGrpSpPr/>
          <p:nvPr/>
        </p:nvGrpSpPr>
        <p:grpSpPr>
          <a:xfrm flipV="1">
            <a:off x="7162828" y="2446409"/>
            <a:ext cx="2624377" cy="348103"/>
            <a:chOff x="8015924" y="3072611"/>
            <a:chExt cx="1520787" cy="302214"/>
          </a:xfrm>
        </p:grpSpPr>
        <p:cxnSp>
          <p:nvCxnSpPr>
            <p:cNvPr id="54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EBA258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5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EBA258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60" name="Group 22"/>
          <p:cNvGrpSpPr/>
          <p:nvPr/>
        </p:nvGrpSpPr>
        <p:grpSpPr>
          <a:xfrm rot="10800000">
            <a:off x="1853851" y="3074156"/>
            <a:ext cx="2282049" cy="628202"/>
            <a:chOff x="8015924" y="3072611"/>
            <a:chExt cx="1520787" cy="302214"/>
          </a:xfrm>
        </p:grpSpPr>
        <p:cxnSp>
          <p:nvCxnSpPr>
            <p:cNvPr id="61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2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63" name="椭圆 24"/>
          <p:cNvSpPr/>
          <p:nvPr/>
        </p:nvSpPr>
        <p:spPr>
          <a:xfrm>
            <a:off x="246956" y="2190318"/>
            <a:ext cx="1465337" cy="1208389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STEP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grpSp>
        <p:nvGrpSpPr>
          <p:cNvPr id="64" name="Group 22"/>
          <p:cNvGrpSpPr/>
          <p:nvPr/>
        </p:nvGrpSpPr>
        <p:grpSpPr>
          <a:xfrm flipV="1">
            <a:off x="6952665" y="4609356"/>
            <a:ext cx="2403547" cy="348103"/>
            <a:chOff x="8015924" y="3072611"/>
            <a:chExt cx="1520787" cy="302214"/>
          </a:xfrm>
        </p:grpSpPr>
        <p:cxnSp>
          <p:nvCxnSpPr>
            <p:cNvPr id="68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CD8E74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9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CD8E74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70" name="椭圆 24"/>
          <p:cNvSpPr/>
          <p:nvPr/>
        </p:nvSpPr>
        <p:spPr>
          <a:xfrm>
            <a:off x="9512604" y="4120452"/>
            <a:ext cx="1305817" cy="1208389"/>
          </a:xfrm>
          <a:prstGeom prst="ellipse">
            <a:avLst/>
          </a:prstGeom>
          <a:solidFill>
            <a:srgbClr val="CD92A5"/>
          </a:solidFill>
          <a:ln w="28575">
            <a:solidFill>
              <a:srgbClr val="CD92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MAP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11649205" y="645090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13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5917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46956" y="307063"/>
            <a:ext cx="5226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 smtClean="0">
                <a:solidFill>
                  <a:schemeClr val="bg1"/>
                </a:solidFill>
              </a:rPr>
              <a:t>Map </a:t>
            </a:r>
            <a:r>
              <a:rPr kumimoji="1" lang="mr-IN" altLang="zh-CN" sz="3600" b="1" dirty="0" smtClean="0">
                <a:solidFill>
                  <a:schemeClr val="bg1"/>
                </a:solidFill>
              </a:rPr>
              <a:t>–</a:t>
            </a:r>
            <a:r>
              <a:rPr kumimoji="1" lang="en-US" altLang="zh-CN" sz="3600" b="1" dirty="0" smtClean="0">
                <a:solidFill>
                  <a:schemeClr val="bg1"/>
                </a:solidFill>
              </a:rPr>
              <a:t> good for exercise</a:t>
            </a:r>
            <a:endParaRPr kumimoji="1"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63" y="2939536"/>
            <a:ext cx="6424175" cy="3728315"/>
          </a:xfrm>
          <a:prstGeom prst="rect">
            <a:avLst/>
          </a:prstGeom>
        </p:spPr>
      </p:pic>
      <p:sp>
        <p:nvSpPr>
          <p:cNvPr id="17" name="文字方塊 16"/>
          <p:cNvSpPr txBox="1"/>
          <p:nvPr/>
        </p:nvSpPr>
        <p:spPr>
          <a:xfrm>
            <a:off x="11649205" y="645090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14</a:t>
            </a:r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884" y="1114096"/>
            <a:ext cx="2210243" cy="266421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1" y="3996845"/>
            <a:ext cx="2174683" cy="2380604"/>
          </a:xfrm>
          <a:prstGeom prst="rect">
            <a:avLst/>
          </a:prstGeom>
        </p:spPr>
      </p:pic>
      <p:grpSp>
        <p:nvGrpSpPr>
          <p:cNvPr id="20" name="Group 22"/>
          <p:cNvGrpSpPr/>
          <p:nvPr/>
        </p:nvGrpSpPr>
        <p:grpSpPr>
          <a:xfrm rot="10800000" flipV="1">
            <a:off x="2150928" y="5445797"/>
            <a:ext cx="955860" cy="348103"/>
            <a:chOff x="8015924" y="3072611"/>
            <a:chExt cx="1520787" cy="302214"/>
          </a:xfrm>
        </p:grpSpPr>
        <p:cxnSp>
          <p:nvCxnSpPr>
            <p:cNvPr id="21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chemeClr val="tx1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9" name="群組 8"/>
          <p:cNvGrpSpPr/>
          <p:nvPr/>
        </p:nvGrpSpPr>
        <p:grpSpPr>
          <a:xfrm>
            <a:off x="5473520" y="3681385"/>
            <a:ext cx="6594389" cy="2769519"/>
            <a:chOff x="5826032" y="1326691"/>
            <a:chExt cx="8044248" cy="3291839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17" r="15508"/>
            <a:stretch/>
          </p:blipFill>
          <p:spPr>
            <a:xfrm>
              <a:off x="5826032" y="1326691"/>
              <a:ext cx="8044248" cy="3291839"/>
            </a:xfrm>
            <a:prstGeom prst="rect">
              <a:avLst/>
            </a:prstGeom>
          </p:spPr>
        </p:pic>
        <p:sp>
          <p:nvSpPr>
            <p:cNvPr id="8" name="文字方塊 7"/>
            <p:cNvSpPr txBox="1"/>
            <p:nvPr/>
          </p:nvSpPr>
          <p:spPr>
            <a:xfrm>
              <a:off x="7347211" y="2682575"/>
              <a:ext cx="1611438" cy="40011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000" dirty="0" smtClean="0"/>
                <a:t>low</a:t>
              </a:r>
              <a:endParaRPr kumimoji="1" lang="zh-TW" altLang="en-US" sz="2000" dirty="0"/>
            </a:p>
          </p:txBody>
        </p:sp>
        <p:sp>
          <p:nvSpPr>
            <p:cNvPr id="28" name="文字方塊 27"/>
            <p:cNvSpPr txBox="1"/>
            <p:nvPr/>
          </p:nvSpPr>
          <p:spPr>
            <a:xfrm>
              <a:off x="9081594" y="2682575"/>
              <a:ext cx="1611438" cy="40011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000" dirty="0" smtClean="0"/>
                <a:t>medium</a:t>
              </a:r>
              <a:endParaRPr kumimoji="1" lang="zh-TW" altLang="en-US" sz="2000" dirty="0"/>
            </a:p>
          </p:txBody>
        </p:sp>
        <p:sp>
          <p:nvSpPr>
            <p:cNvPr id="29" name="文字方塊 28"/>
            <p:cNvSpPr txBox="1"/>
            <p:nvPr/>
          </p:nvSpPr>
          <p:spPr>
            <a:xfrm>
              <a:off x="10843486" y="2682575"/>
              <a:ext cx="2477098" cy="400110"/>
            </a:xfrm>
            <a:prstGeom prst="rect">
              <a:avLst/>
            </a:prstGeom>
            <a:solidFill>
              <a:srgbClr val="CD92A5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000" smtClean="0"/>
                <a:t>high</a:t>
              </a:r>
              <a:endParaRPr kumimoji="1" lang="zh-TW" altLang="en-US" sz="2000" dirty="0"/>
            </a:p>
          </p:txBody>
        </p:sp>
        <p:sp>
          <p:nvSpPr>
            <p:cNvPr id="30" name="文字方塊 29"/>
            <p:cNvSpPr txBox="1"/>
            <p:nvPr/>
          </p:nvSpPr>
          <p:spPr>
            <a:xfrm>
              <a:off x="6096000" y="1857455"/>
              <a:ext cx="1070919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000" dirty="0" smtClean="0"/>
                <a:t>level</a:t>
              </a:r>
              <a:endParaRPr kumimoji="1" lang="zh-TW" altLang="en-US" sz="2000" dirty="0"/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6096000" y="2647301"/>
              <a:ext cx="959708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000" dirty="0" smtClean="0"/>
                <a:t>sort</a:t>
              </a:r>
              <a:endParaRPr kumimoji="1" lang="zh-TW" altLang="en-US" sz="2000" dirty="0"/>
            </a:p>
          </p:txBody>
        </p:sp>
        <p:sp>
          <p:nvSpPr>
            <p:cNvPr id="32" name="文字方塊 31"/>
            <p:cNvSpPr txBox="1"/>
            <p:nvPr/>
          </p:nvSpPr>
          <p:spPr>
            <a:xfrm>
              <a:off x="6096000" y="3450803"/>
              <a:ext cx="1070919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000" dirty="0" smtClean="0"/>
                <a:t>PM2.5</a:t>
              </a:r>
              <a:endParaRPr kumimoji="1" lang="zh-TW" altLang="en-US" sz="2000" dirty="0"/>
            </a:p>
          </p:txBody>
        </p:sp>
      </p:grpSp>
      <p:sp>
        <p:nvSpPr>
          <p:cNvPr id="10" name="文字方塊 9"/>
          <p:cNvSpPr txBox="1"/>
          <p:nvPr/>
        </p:nvSpPr>
        <p:spPr>
          <a:xfrm>
            <a:off x="6895373" y="6390851"/>
            <a:ext cx="45293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/>
              <a:t>Link: </a:t>
            </a:r>
            <a:r>
              <a:rPr kumimoji="1" lang="en-US" altLang="zh-TW" sz="1400" dirty="0">
                <a:hlinkClick r:id="rId7"/>
              </a:rPr>
              <a:t>https://fmhuang.shinyapps.io/ProjectAsianHackthon</a:t>
            </a:r>
            <a:r>
              <a:rPr kumimoji="1" lang="en-US" altLang="zh-TW" sz="1400" dirty="0" smtClean="0">
                <a:hlinkClick r:id="rId7"/>
              </a:rPr>
              <a:t>/</a:t>
            </a:r>
            <a:endParaRPr kumimoji="1" lang="en-US" altLang="zh-TW" sz="1400" dirty="0" smtClean="0"/>
          </a:p>
        </p:txBody>
      </p:sp>
    </p:spTree>
    <p:extLst>
      <p:ext uri="{BB962C8B-B14F-4D97-AF65-F5344CB8AC3E}">
        <p14:creationId xmlns:p14="http://schemas.microsoft.com/office/powerpoint/2010/main" val="204920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837802" y="4165601"/>
            <a:ext cx="9934582" cy="1606056"/>
          </a:xfrm>
        </p:spPr>
        <p:txBody>
          <a:bodyPr/>
          <a:lstStyle/>
          <a:p>
            <a:pPr marL="457200" indent="-457200" algn="l">
              <a:buFont typeface="Arial" charset="0"/>
              <a:buChar char="•"/>
            </a:pPr>
            <a:r>
              <a:rPr kumimoji="1" lang="en-US" altLang="zh-TW" sz="6000" dirty="0" smtClean="0">
                <a:solidFill>
                  <a:schemeClr val="bg1"/>
                </a:solidFill>
              </a:rPr>
              <a:t>Feature</a:t>
            </a:r>
            <a:r>
              <a:rPr kumimoji="1" lang="zh-TW" altLang="en-US" sz="6000" dirty="0" smtClean="0">
                <a:solidFill>
                  <a:schemeClr val="bg1"/>
                </a:solidFill>
              </a:rPr>
              <a:t> </a:t>
            </a:r>
            <a:r>
              <a:rPr kumimoji="1" lang="en-US" altLang="zh-TW" sz="6000" dirty="0" smtClean="0">
                <a:solidFill>
                  <a:schemeClr val="bg1"/>
                </a:solidFill>
              </a:rPr>
              <a:t>development</a:t>
            </a:r>
            <a:endParaRPr kumimoji="1" lang="zh-TW" altLang="en-US" sz="6000" dirty="0">
              <a:solidFill>
                <a:schemeClr val="bg1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1649205" y="645090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>
                <a:solidFill>
                  <a:schemeClr val="bg1"/>
                </a:solidFill>
              </a:rPr>
              <a:t>15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56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16" name="文字方塊 15"/>
          <p:cNvSpPr txBox="1"/>
          <p:nvPr/>
        </p:nvSpPr>
        <p:spPr>
          <a:xfrm>
            <a:off x="11649205" y="645090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16</a:t>
            </a:r>
            <a:endParaRPr kumimoji="1" lang="zh-TW" altLang="en-US" dirty="0"/>
          </a:p>
        </p:txBody>
      </p:sp>
      <p:sp>
        <p:nvSpPr>
          <p:cNvPr id="11" name="Parallelogram 15"/>
          <p:cNvSpPr/>
          <p:nvPr/>
        </p:nvSpPr>
        <p:spPr>
          <a:xfrm>
            <a:off x="3546130" y="2388775"/>
            <a:ext cx="2524734" cy="3051565"/>
          </a:xfrm>
          <a:prstGeom prst="parallelogram">
            <a:avLst/>
          </a:prstGeom>
          <a:solidFill>
            <a:srgbClr val="EBA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arallelogram 35"/>
          <p:cNvSpPr/>
          <p:nvPr/>
        </p:nvSpPr>
        <p:spPr>
          <a:xfrm>
            <a:off x="5907315" y="2417815"/>
            <a:ext cx="2252392" cy="3011641"/>
          </a:xfrm>
          <a:prstGeom prst="parallelogram">
            <a:avLst>
              <a:gd name="adj" fmla="val 28222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arallelogram 86"/>
          <p:cNvSpPr/>
          <p:nvPr/>
        </p:nvSpPr>
        <p:spPr>
          <a:xfrm>
            <a:off x="5486637" y="2399659"/>
            <a:ext cx="790609" cy="3051565"/>
          </a:xfrm>
          <a:prstGeom prst="parallelogram">
            <a:avLst>
              <a:gd name="adj" fmla="val 89648"/>
            </a:avLst>
          </a:prstGeom>
          <a:solidFill>
            <a:srgbClr val="EBA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/>
          <p:cNvSpPr>
            <a:spLocks noEditPoints="1"/>
          </p:cNvSpPr>
          <p:nvPr/>
        </p:nvSpPr>
        <p:spPr bwMode="auto">
          <a:xfrm>
            <a:off x="6491774" y="3301747"/>
            <a:ext cx="1033790" cy="1243775"/>
          </a:xfrm>
          <a:custGeom>
            <a:avLst/>
            <a:gdLst>
              <a:gd name="T0" fmla="*/ 1518 w 1641"/>
              <a:gd name="T1" fmla="*/ 1034 h 1306"/>
              <a:gd name="T2" fmla="*/ 1476 w 1641"/>
              <a:gd name="T3" fmla="*/ 1078 h 1306"/>
              <a:gd name="T4" fmla="*/ 1373 w 1641"/>
              <a:gd name="T5" fmla="*/ 1135 h 1306"/>
              <a:gd name="T6" fmla="*/ 1343 w 1641"/>
              <a:gd name="T7" fmla="*/ 392 h 1306"/>
              <a:gd name="T8" fmla="*/ 1152 w 1641"/>
              <a:gd name="T9" fmla="*/ 422 h 1306"/>
              <a:gd name="T10" fmla="*/ 1080 w 1641"/>
              <a:gd name="T11" fmla="*/ 1135 h 1306"/>
              <a:gd name="T12" fmla="*/ 1050 w 1641"/>
              <a:gd name="T13" fmla="*/ 166 h 1306"/>
              <a:gd name="T14" fmla="*/ 861 w 1641"/>
              <a:gd name="T15" fmla="*/ 196 h 1306"/>
              <a:gd name="T16" fmla="*/ 790 w 1641"/>
              <a:gd name="T17" fmla="*/ 1135 h 1306"/>
              <a:gd name="T18" fmla="*/ 760 w 1641"/>
              <a:gd name="T19" fmla="*/ 571 h 1306"/>
              <a:gd name="T20" fmla="*/ 569 w 1641"/>
              <a:gd name="T21" fmla="*/ 601 h 1306"/>
              <a:gd name="T22" fmla="*/ 497 w 1641"/>
              <a:gd name="T23" fmla="*/ 1135 h 1306"/>
              <a:gd name="T24" fmla="*/ 467 w 1641"/>
              <a:gd name="T25" fmla="*/ 761 h 1306"/>
              <a:gd name="T26" fmla="*/ 278 w 1641"/>
              <a:gd name="T27" fmla="*/ 791 h 1306"/>
              <a:gd name="T28" fmla="*/ 177 w 1641"/>
              <a:gd name="T29" fmla="*/ 1135 h 1306"/>
              <a:gd name="T30" fmla="*/ 238 w 1641"/>
              <a:gd name="T31" fmla="*/ 172 h 1306"/>
              <a:gd name="T32" fmla="*/ 281 w 1641"/>
              <a:gd name="T33" fmla="*/ 174 h 1306"/>
              <a:gd name="T34" fmla="*/ 169 w 1641"/>
              <a:gd name="T35" fmla="*/ 9 h 1306"/>
              <a:gd name="T36" fmla="*/ 125 w 1641"/>
              <a:gd name="T37" fmla="*/ 9 h 1306"/>
              <a:gd name="T38" fmla="*/ 13 w 1641"/>
              <a:gd name="T39" fmla="*/ 174 h 1306"/>
              <a:gd name="T40" fmla="*/ 116 w 1641"/>
              <a:gd name="T41" fmla="*/ 106 h 1306"/>
              <a:gd name="T42" fmla="*/ 147 w 1641"/>
              <a:gd name="T43" fmla="*/ 1195 h 1306"/>
              <a:gd name="T44" fmla="*/ 1476 w 1641"/>
              <a:gd name="T45" fmla="*/ 1254 h 1306"/>
              <a:gd name="T46" fmla="*/ 1497 w 1641"/>
              <a:gd name="T47" fmla="*/ 1306 h 1306"/>
              <a:gd name="T48" fmla="*/ 1632 w 1641"/>
              <a:gd name="T49" fmla="*/ 1187 h 1306"/>
              <a:gd name="T50" fmla="*/ 1632 w 1641"/>
              <a:gd name="T51" fmla="*/ 1144 h 1306"/>
              <a:gd name="T52" fmla="*/ 338 w 1641"/>
              <a:gd name="T53" fmla="*/ 1135 h 1306"/>
              <a:gd name="T54" fmla="*/ 437 w 1641"/>
              <a:gd name="T55" fmla="*/ 821 h 1306"/>
              <a:gd name="T56" fmla="*/ 730 w 1641"/>
              <a:gd name="T57" fmla="*/ 1135 h 1306"/>
              <a:gd name="T58" fmla="*/ 629 w 1641"/>
              <a:gd name="T59" fmla="*/ 631 h 1306"/>
              <a:gd name="T60" fmla="*/ 730 w 1641"/>
              <a:gd name="T61" fmla="*/ 1135 h 1306"/>
              <a:gd name="T62" fmla="*/ 921 w 1641"/>
              <a:gd name="T63" fmla="*/ 1135 h 1306"/>
              <a:gd name="T64" fmla="*/ 1020 w 1641"/>
              <a:gd name="T65" fmla="*/ 226 h 1306"/>
              <a:gd name="T66" fmla="*/ 1313 w 1641"/>
              <a:gd name="T67" fmla="*/ 1135 h 1306"/>
              <a:gd name="T68" fmla="*/ 1212 w 1641"/>
              <a:gd name="T69" fmla="*/ 452 h 1306"/>
              <a:gd name="T70" fmla="*/ 1313 w 1641"/>
              <a:gd name="T71" fmla="*/ 1135 h 1306"/>
              <a:gd name="T72" fmla="*/ 1313 w 1641"/>
              <a:gd name="T73" fmla="*/ 1135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41" h="1306">
                <a:moveTo>
                  <a:pt x="1632" y="1144"/>
                </a:moveTo>
                <a:cubicBezTo>
                  <a:pt x="1518" y="1034"/>
                  <a:pt x="1518" y="1034"/>
                  <a:pt x="1518" y="1034"/>
                </a:cubicBezTo>
                <a:cubicBezTo>
                  <a:pt x="1506" y="1023"/>
                  <a:pt x="1487" y="1023"/>
                  <a:pt x="1475" y="1035"/>
                </a:cubicBezTo>
                <a:cubicBezTo>
                  <a:pt x="1464" y="1047"/>
                  <a:pt x="1464" y="1066"/>
                  <a:pt x="1476" y="1078"/>
                </a:cubicBezTo>
                <a:cubicBezTo>
                  <a:pt x="1536" y="1135"/>
                  <a:pt x="1536" y="1135"/>
                  <a:pt x="1536" y="1135"/>
                </a:cubicBezTo>
                <a:cubicBezTo>
                  <a:pt x="1373" y="1135"/>
                  <a:pt x="1373" y="1135"/>
                  <a:pt x="1373" y="1135"/>
                </a:cubicBezTo>
                <a:cubicBezTo>
                  <a:pt x="1373" y="422"/>
                  <a:pt x="1373" y="422"/>
                  <a:pt x="1373" y="422"/>
                </a:cubicBezTo>
                <a:cubicBezTo>
                  <a:pt x="1373" y="405"/>
                  <a:pt x="1359" y="392"/>
                  <a:pt x="1343" y="392"/>
                </a:cubicBezTo>
                <a:cubicBezTo>
                  <a:pt x="1182" y="392"/>
                  <a:pt x="1182" y="392"/>
                  <a:pt x="1182" y="392"/>
                </a:cubicBezTo>
                <a:cubicBezTo>
                  <a:pt x="1165" y="392"/>
                  <a:pt x="1152" y="405"/>
                  <a:pt x="1152" y="422"/>
                </a:cubicBezTo>
                <a:cubicBezTo>
                  <a:pt x="1152" y="1135"/>
                  <a:pt x="1152" y="1135"/>
                  <a:pt x="1152" y="1135"/>
                </a:cubicBezTo>
                <a:cubicBezTo>
                  <a:pt x="1080" y="1135"/>
                  <a:pt x="1080" y="1135"/>
                  <a:pt x="1080" y="1135"/>
                </a:cubicBezTo>
                <a:cubicBezTo>
                  <a:pt x="1080" y="196"/>
                  <a:pt x="1080" y="196"/>
                  <a:pt x="1080" y="196"/>
                </a:cubicBezTo>
                <a:cubicBezTo>
                  <a:pt x="1080" y="180"/>
                  <a:pt x="1067" y="166"/>
                  <a:pt x="1050" y="166"/>
                </a:cubicBezTo>
                <a:cubicBezTo>
                  <a:pt x="891" y="166"/>
                  <a:pt x="891" y="166"/>
                  <a:pt x="891" y="166"/>
                </a:cubicBezTo>
                <a:cubicBezTo>
                  <a:pt x="875" y="166"/>
                  <a:pt x="861" y="180"/>
                  <a:pt x="861" y="196"/>
                </a:cubicBezTo>
                <a:cubicBezTo>
                  <a:pt x="861" y="1135"/>
                  <a:pt x="861" y="1135"/>
                  <a:pt x="861" y="1135"/>
                </a:cubicBezTo>
                <a:cubicBezTo>
                  <a:pt x="790" y="1135"/>
                  <a:pt x="790" y="1135"/>
                  <a:pt x="790" y="1135"/>
                </a:cubicBezTo>
                <a:cubicBezTo>
                  <a:pt x="790" y="601"/>
                  <a:pt x="790" y="601"/>
                  <a:pt x="790" y="601"/>
                </a:cubicBezTo>
                <a:cubicBezTo>
                  <a:pt x="790" y="584"/>
                  <a:pt x="776" y="571"/>
                  <a:pt x="760" y="571"/>
                </a:cubicBezTo>
                <a:cubicBezTo>
                  <a:pt x="599" y="571"/>
                  <a:pt x="599" y="571"/>
                  <a:pt x="599" y="571"/>
                </a:cubicBezTo>
                <a:cubicBezTo>
                  <a:pt x="582" y="571"/>
                  <a:pt x="569" y="584"/>
                  <a:pt x="569" y="601"/>
                </a:cubicBezTo>
                <a:cubicBezTo>
                  <a:pt x="569" y="1135"/>
                  <a:pt x="569" y="1135"/>
                  <a:pt x="569" y="1135"/>
                </a:cubicBezTo>
                <a:cubicBezTo>
                  <a:pt x="497" y="1135"/>
                  <a:pt x="497" y="1135"/>
                  <a:pt x="497" y="1135"/>
                </a:cubicBezTo>
                <a:cubicBezTo>
                  <a:pt x="497" y="791"/>
                  <a:pt x="497" y="791"/>
                  <a:pt x="497" y="791"/>
                </a:cubicBezTo>
                <a:cubicBezTo>
                  <a:pt x="497" y="774"/>
                  <a:pt x="484" y="761"/>
                  <a:pt x="467" y="761"/>
                </a:cubicBezTo>
                <a:cubicBezTo>
                  <a:pt x="308" y="761"/>
                  <a:pt x="308" y="761"/>
                  <a:pt x="308" y="761"/>
                </a:cubicBezTo>
                <a:cubicBezTo>
                  <a:pt x="292" y="761"/>
                  <a:pt x="278" y="774"/>
                  <a:pt x="278" y="791"/>
                </a:cubicBezTo>
                <a:cubicBezTo>
                  <a:pt x="278" y="1135"/>
                  <a:pt x="278" y="1135"/>
                  <a:pt x="278" y="1135"/>
                </a:cubicBezTo>
                <a:cubicBezTo>
                  <a:pt x="177" y="1135"/>
                  <a:pt x="177" y="1135"/>
                  <a:pt x="177" y="1135"/>
                </a:cubicBezTo>
                <a:cubicBezTo>
                  <a:pt x="177" y="106"/>
                  <a:pt x="177" y="106"/>
                  <a:pt x="177" y="106"/>
                </a:cubicBezTo>
                <a:cubicBezTo>
                  <a:pt x="238" y="172"/>
                  <a:pt x="238" y="172"/>
                  <a:pt x="238" y="172"/>
                </a:cubicBezTo>
                <a:cubicBezTo>
                  <a:pt x="244" y="178"/>
                  <a:pt x="252" y="182"/>
                  <a:pt x="260" y="182"/>
                </a:cubicBezTo>
                <a:cubicBezTo>
                  <a:pt x="268" y="182"/>
                  <a:pt x="275" y="179"/>
                  <a:pt x="281" y="174"/>
                </a:cubicBezTo>
                <a:cubicBezTo>
                  <a:pt x="293" y="162"/>
                  <a:pt x="294" y="143"/>
                  <a:pt x="282" y="131"/>
                </a:cubicBezTo>
                <a:cubicBezTo>
                  <a:pt x="169" y="9"/>
                  <a:pt x="169" y="9"/>
                  <a:pt x="169" y="9"/>
                </a:cubicBezTo>
                <a:cubicBezTo>
                  <a:pt x="163" y="3"/>
                  <a:pt x="155" y="0"/>
                  <a:pt x="147" y="0"/>
                </a:cubicBezTo>
                <a:cubicBezTo>
                  <a:pt x="138" y="0"/>
                  <a:pt x="130" y="3"/>
                  <a:pt x="125" y="9"/>
                </a:cubicBezTo>
                <a:cubicBezTo>
                  <a:pt x="11" y="131"/>
                  <a:pt x="11" y="131"/>
                  <a:pt x="11" y="131"/>
                </a:cubicBezTo>
                <a:cubicBezTo>
                  <a:pt x="0" y="143"/>
                  <a:pt x="0" y="162"/>
                  <a:pt x="13" y="174"/>
                </a:cubicBezTo>
                <a:cubicBezTo>
                  <a:pt x="25" y="185"/>
                  <a:pt x="44" y="184"/>
                  <a:pt x="55" y="172"/>
                </a:cubicBezTo>
                <a:cubicBezTo>
                  <a:pt x="116" y="106"/>
                  <a:pt x="116" y="106"/>
                  <a:pt x="116" y="106"/>
                </a:cubicBezTo>
                <a:cubicBezTo>
                  <a:pt x="116" y="1165"/>
                  <a:pt x="116" y="1165"/>
                  <a:pt x="116" y="1165"/>
                </a:cubicBezTo>
                <a:cubicBezTo>
                  <a:pt x="116" y="1182"/>
                  <a:pt x="130" y="1195"/>
                  <a:pt x="147" y="1195"/>
                </a:cubicBezTo>
                <a:cubicBezTo>
                  <a:pt x="1537" y="1195"/>
                  <a:pt x="1537" y="1195"/>
                  <a:pt x="1537" y="1195"/>
                </a:cubicBezTo>
                <a:cubicBezTo>
                  <a:pt x="1476" y="1254"/>
                  <a:pt x="1476" y="1254"/>
                  <a:pt x="1476" y="1254"/>
                </a:cubicBezTo>
                <a:cubicBezTo>
                  <a:pt x="1464" y="1265"/>
                  <a:pt x="1464" y="1284"/>
                  <a:pt x="1475" y="1296"/>
                </a:cubicBezTo>
                <a:cubicBezTo>
                  <a:pt x="1481" y="1302"/>
                  <a:pt x="1489" y="1306"/>
                  <a:pt x="1497" y="1306"/>
                </a:cubicBezTo>
                <a:cubicBezTo>
                  <a:pt x="1504" y="1306"/>
                  <a:pt x="1512" y="1303"/>
                  <a:pt x="1518" y="1297"/>
                </a:cubicBezTo>
                <a:cubicBezTo>
                  <a:pt x="1632" y="1187"/>
                  <a:pt x="1632" y="1187"/>
                  <a:pt x="1632" y="1187"/>
                </a:cubicBezTo>
                <a:cubicBezTo>
                  <a:pt x="1638" y="1182"/>
                  <a:pt x="1641" y="1174"/>
                  <a:pt x="1641" y="1166"/>
                </a:cubicBezTo>
                <a:cubicBezTo>
                  <a:pt x="1641" y="1157"/>
                  <a:pt x="1638" y="1150"/>
                  <a:pt x="1632" y="1144"/>
                </a:cubicBezTo>
                <a:close/>
                <a:moveTo>
                  <a:pt x="437" y="1135"/>
                </a:moveTo>
                <a:cubicBezTo>
                  <a:pt x="338" y="1135"/>
                  <a:pt x="338" y="1135"/>
                  <a:pt x="338" y="1135"/>
                </a:cubicBezTo>
                <a:cubicBezTo>
                  <a:pt x="338" y="821"/>
                  <a:pt x="338" y="821"/>
                  <a:pt x="338" y="821"/>
                </a:cubicBezTo>
                <a:cubicBezTo>
                  <a:pt x="437" y="821"/>
                  <a:pt x="437" y="821"/>
                  <a:pt x="437" y="821"/>
                </a:cubicBezTo>
                <a:lnTo>
                  <a:pt x="437" y="1135"/>
                </a:lnTo>
                <a:close/>
                <a:moveTo>
                  <a:pt x="730" y="1135"/>
                </a:moveTo>
                <a:cubicBezTo>
                  <a:pt x="629" y="1135"/>
                  <a:pt x="629" y="1135"/>
                  <a:pt x="629" y="1135"/>
                </a:cubicBezTo>
                <a:cubicBezTo>
                  <a:pt x="629" y="631"/>
                  <a:pt x="629" y="631"/>
                  <a:pt x="629" y="631"/>
                </a:cubicBezTo>
                <a:cubicBezTo>
                  <a:pt x="730" y="631"/>
                  <a:pt x="730" y="631"/>
                  <a:pt x="730" y="631"/>
                </a:cubicBezTo>
                <a:lnTo>
                  <a:pt x="730" y="1135"/>
                </a:lnTo>
                <a:close/>
                <a:moveTo>
                  <a:pt x="1020" y="1135"/>
                </a:moveTo>
                <a:cubicBezTo>
                  <a:pt x="921" y="1135"/>
                  <a:pt x="921" y="1135"/>
                  <a:pt x="921" y="1135"/>
                </a:cubicBezTo>
                <a:cubicBezTo>
                  <a:pt x="921" y="226"/>
                  <a:pt x="921" y="226"/>
                  <a:pt x="921" y="226"/>
                </a:cubicBezTo>
                <a:cubicBezTo>
                  <a:pt x="1020" y="226"/>
                  <a:pt x="1020" y="226"/>
                  <a:pt x="1020" y="226"/>
                </a:cubicBezTo>
                <a:lnTo>
                  <a:pt x="1020" y="1135"/>
                </a:lnTo>
                <a:close/>
                <a:moveTo>
                  <a:pt x="1313" y="1135"/>
                </a:moveTo>
                <a:cubicBezTo>
                  <a:pt x="1212" y="1135"/>
                  <a:pt x="1212" y="1135"/>
                  <a:pt x="1212" y="1135"/>
                </a:cubicBezTo>
                <a:cubicBezTo>
                  <a:pt x="1212" y="452"/>
                  <a:pt x="1212" y="452"/>
                  <a:pt x="1212" y="452"/>
                </a:cubicBezTo>
                <a:cubicBezTo>
                  <a:pt x="1313" y="452"/>
                  <a:pt x="1313" y="452"/>
                  <a:pt x="1313" y="452"/>
                </a:cubicBezTo>
                <a:lnTo>
                  <a:pt x="1313" y="1135"/>
                </a:lnTo>
                <a:close/>
                <a:moveTo>
                  <a:pt x="1313" y="1135"/>
                </a:moveTo>
                <a:cubicBezTo>
                  <a:pt x="1313" y="1135"/>
                  <a:pt x="1313" y="1135"/>
                  <a:pt x="1313" y="1135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extBox 111"/>
          <p:cNvSpPr txBox="1"/>
          <p:nvPr/>
        </p:nvSpPr>
        <p:spPr>
          <a:xfrm>
            <a:off x="246956" y="2415762"/>
            <a:ext cx="2613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b="1" dirty="0" smtClean="0">
                <a:solidFill>
                  <a:schemeClr val="tx2"/>
                </a:solidFill>
              </a:rPr>
              <a:t>預測路線</a:t>
            </a:r>
            <a:endParaRPr lang="en-US" altLang="zh-TW" b="1" dirty="0" smtClean="0">
              <a:solidFill>
                <a:schemeClr val="tx2"/>
              </a:solidFill>
            </a:endParaRPr>
          </a:p>
        </p:txBody>
      </p:sp>
      <p:sp>
        <p:nvSpPr>
          <p:cNvPr id="17" name="TextBox 115"/>
          <p:cNvSpPr txBox="1"/>
          <p:nvPr/>
        </p:nvSpPr>
        <p:spPr>
          <a:xfrm>
            <a:off x="8359140" y="2415762"/>
            <a:ext cx="2613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chemeClr val="tx2"/>
                </a:solidFill>
              </a:rPr>
              <a:t>預測人數</a:t>
            </a:r>
            <a:endParaRPr lang="en-US" b="1" dirty="0">
              <a:solidFill>
                <a:schemeClr val="tx2"/>
              </a:solidFill>
            </a:endParaRPr>
          </a:p>
        </p:txBody>
      </p:sp>
      <p:grpSp>
        <p:nvGrpSpPr>
          <p:cNvPr id="19" name="Group 128"/>
          <p:cNvGrpSpPr/>
          <p:nvPr/>
        </p:nvGrpSpPr>
        <p:grpSpPr>
          <a:xfrm>
            <a:off x="3000867" y="2500323"/>
            <a:ext cx="1257383" cy="228064"/>
            <a:chOff x="4401321" y="2898955"/>
            <a:chExt cx="572712" cy="96102"/>
          </a:xfrm>
          <a:solidFill>
            <a:srgbClr val="EBA258"/>
          </a:solidFill>
        </p:grpSpPr>
        <p:sp>
          <p:nvSpPr>
            <p:cNvPr id="20" name="Oval 120"/>
            <p:cNvSpPr/>
            <p:nvPr/>
          </p:nvSpPr>
          <p:spPr>
            <a:xfrm>
              <a:off x="4401321" y="2898955"/>
              <a:ext cx="96104" cy="96102"/>
            </a:xfrm>
            <a:prstGeom prst="ellipse">
              <a:avLst/>
            </a:prstGeom>
            <a:grpFill/>
            <a:ln>
              <a:solidFill>
                <a:srgbClr val="CD92A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124"/>
            <p:cNvCxnSpPr>
              <a:cxnSpLocks/>
            </p:cNvCxnSpPr>
            <p:nvPr/>
          </p:nvCxnSpPr>
          <p:spPr>
            <a:xfrm>
              <a:off x="4497425" y="2947006"/>
              <a:ext cx="476608" cy="0"/>
            </a:xfrm>
            <a:prstGeom prst="line">
              <a:avLst/>
            </a:prstGeom>
            <a:grpFill/>
            <a:ln>
              <a:solidFill>
                <a:srgbClr val="CD92A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132"/>
          <p:cNvGrpSpPr/>
          <p:nvPr/>
        </p:nvGrpSpPr>
        <p:grpSpPr>
          <a:xfrm rot="10800000">
            <a:off x="7787971" y="2561542"/>
            <a:ext cx="572712" cy="96102"/>
            <a:chOff x="4401321" y="2898955"/>
            <a:chExt cx="572712" cy="96102"/>
          </a:xfrm>
          <a:solidFill>
            <a:schemeClr val="accent6">
              <a:lumMod val="75000"/>
            </a:schemeClr>
          </a:solidFill>
        </p:grpSpPr>
        <p:sp>
          <p:nvSpPr>
            <p:cNvPr id="23" name="Oval 133"/>
            <p:cNvSpPr/>
            <p:nvPr/>
          </p:nvSpPr>
          <p:spPr>
            <a:xfrm>
              <a:off x="4401321" y="2898955"/>
              <a:ext cx="96104" cy="96102"/>
            </a:xfrm>
            <a:prstGeom prst="ellipse">
              <a:avLst/>
            </a:prstGeom>
            <a:grpFill/>
            <a:ln>
              <a:solidFill>
                <a:srgbClr val="2887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134"/>
            <p:cNvCxnSpPr>
              <a:cxnSpLocks/>
            </p:cNvCxnSpPr>
            <p:nvPr/>
          </p:nvCxnSpPr>
          <p:spPr>
            <a:xfrm>
              <a:off x="4497425" y="2947006"/>
              <a:ext cx="476608" cy="0"/>
            </a:xfrm>
            <a:prstGeom prst="line">
              <a:avLst/>
            </a:prstGeom>
            <a:grpFill/>
            <a:ln>
              <a:solidFill>
                <a:srgbClr val="28879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5"/>
          <p:cNvSpPr>
            <a:spLocks noEditPoints="1"/>
          </p:cNvSpPr>
          <p:nvPr/>
        </p:nvSpPr>
        <p:spPr bwMode="auto">
          <a:xfrm>
            <a:off x="4033739" y="3254643"/>
            <a:ext cx="1471159" cy="1440868"/>
          </a:xfrm>
          <a:custGeom>
            <a:avLst/>
            <a:gdLst>
              <a:gd name="T0" fmla="*/ 6 w 362"/>
              <a:gd name="T1" fmla="*/ 190 h 362"/>
              <a:gd name="T2" fmla="*/ 93 w 362"/>
              <a:gd name="T3" fmla="*/ 186 h 362"/>
              <a:gd name="T4" fmla="*/ 16 w 362"/>
              <a:gd name="T5" fmla="*/ 208 h 362"/>
              <a:gd name="T6" fmla="*/ 102 w 362"/>
              <a:gd name="T7" fmla="*/ 269 h 362"/>
              <a:gd name="T8" fmla="*/ 261 w 362"/>
              <a:gd name="T9" fmla="*/ 269 h 362"/>
              <a:gd name="T10" fmla="*/ 330 w 362"/>
              <a:gd name="T11" fmla="*/ 267 h 362"/>
              <a:gd name="T12" fmla="*/ 273 w 362"/>
              <a:gd name="T13" fmla="*/ 186 h 362"/>
              <a:gd name="T14" fmla="*/ 101 w 362"/>
              <a:gd name="T15" fmla="*/ 94 h 362"/>
              <a:gd name="T16" fmla="*/ 14 w 362"/>
              <a:gd name="T17" fmla="*/ 167 h 362"/>
              <a:gd name="T18" fmla="*/ 105 w 362"/>
              <a:gd name="T19" fmla="*/ 94 h 362"/>
              <a:gd name="T20" fmla="*/ 353 w 362"/>
              <a:gd name="T21" fmla="*/ 175 h 362"/>
              <a:gd name="T22" fmla="*/ 265 w 362"/>
              <a:gd name="T23" fmla="*/ 94 h 362"/>
              <a:gd name="T24" fmla="*/ 353 w 362"/>
              <a:gd name="T25" fmla="*/ 177 h 362"/>
              <a:gd name="T26" fmla="*/ 117 w 362"/>
              <a:gd name="T27" fmla="*/ 94 h 362"/>
              <a:gd name="T28" fmla="*/ 102 w 362"/>
              <a:gd name="T29" fmla="*/ 177 h 362"/>
              <a:gd name="T30" fmla="*/ 102 w 362"/>
              <a:gd name="T31" fmla="*/ 186 h 362"/>
              <a:gd name="T32" fmla="*/ 116 w 362"/>
              <a:gd name="T33" fmla="*/ 269 h 362"/>
              <a:gd name="T34" fmla="*/ 179 w 362"/>
              <a:gd name="T35" fmla="*/ 186 h 362"/>
              <a:gd name="T36" fmla="*/ 188 w 362"/>
              <a:gd name="T37" fmla="*/ 177 h 362"/>
              <a:gd name="T38" fmla="*/ 265 w 362"/>
              <a:gd name="T39" fmla="*/ 169 h 362"/>
              <a:gd name="T40" fmla="*/ 191 w 362"/>
              <a:gd name="T41" fmla="*/ 94 h 362"/>
              <a:gd name="T42" fmla="*/ 188 w 362"/>
              <a:gd name="T43" fmla="*/ 186 h 362"/>
              <a:gd name="T44" fmla="*/ 249 w 362"/>
              <a:gd name="T45" fmla="*/ 269 h 362"/>
              <a:gd name="T46" fmla="*/ 265 w 362"/>
              <a:gd name="T47" fmla="*/ 186 h 362"/>
              <a:gd name="T48" fmla="*/ 152 w 362"/>
              <a:gd name="T49" fmla="*/ 24 h 362"/>
              <a:gd name="T50" fmla="*/ 179 w 362"/>
              <a:gd name="T51" fmla="*/ 86 h 362"/>
              <a:gd name="T52" fmla="*/ 250 w 362"/>
              <a:gd name="T53" fmla="*/ 86 h 362"/>
              <a:gd name="T54" fmla="*/ 203 w 362"/>
              <a:gd name="T55" fmla="*/ 17 h 362"/>
              <a:gd name="T56" fmla="*/ 117 w 362"/>
              <a:gd name="T57" fmla="*/ 278 h 362"/>
              <a:gd name="T58" fmla="*/ 166 w 362"/>
              <a:gd name="T59" fmla="*/ 347 h 362"/>
              <a:gd name="T60" fmla="*/ 117 w 362"/>
              <a:gd name="T61" fmla="*/ 278 h 362"/>
              <a:gd name="T62" fmla="*/ 188 w 362"/>
              <a:gd name="T63" fmla="*/ 351 h 362"/>
              <a:gd name="T64" fmla="*/ 241 w 362"/>
              <a:gd name="T65" fmla="*/ 299 h 362"/>
              <a:gd name="T66" fmla="*/ 45 w 362"/>
              <a:gd name="T67" fmla="*/ 86 h 362"/>
              <a:gd name="T68" fmla="*/ 116 w 362"/>
              <a:gd name="T69" fmla="*/ 62 h 362"/>
              <a:gd name="T70" fmla="*/ 43 w 362"/>
              <a:gd name="T71" fmla="*/ 86 h 362"/>
              <a:gd name="T72" fmla="*/ 259 w 362"/>
              <a:gd name="T73" fmla="*/ 83 h 362"/>
              <a:gd name="T74" fmla="*/ 324 w 362"/>
              <a:gd name="T75" fmla="*/ 86 h 362"/>
              <a:gd name="T76" fmla="*/ 276 w 362"/>
              <a:gd name="T77" fmla="*/ 323 h 362"/>
              <a:gd name="T78" fmla="*/ 264 w 362"/>
              <a:gd name="T79" fmla="*/ 278 h 362"/>
              <a:gd name="T80" fmla="*/ 43 w 362"/>
              <a:gd name="T81" fmla="*/ 278 h 362"/>
              <a:gd name="T82" fmla="*/ 133 w 362"/>
              <a:gd name="T83" fmla="*/ 328 h 362"/>
              <a:gd name="T84" fmla="*/ 56 w 362"/>
              <a:gd name="T85" fmla="*/ 278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62" h="362">
                <a:moveTo>
                  <a:pt x="362" y="181"/>
                </a:moveTo>
                <a:cubicBezTo>
                  <a:pt x="361" y="277"/>
                  <a:pt x="287" y="356"/>
                  <a:pt x="189" y="359"/>
                </a:cubicBezTo>
                <a:cubicBezTo>
                  <a:pt x="91" y="362"/>
                  <a:pt x="11" y="287"/>
                  <a:pt x="6" y="190"/>
                </a:cubicBezTo>
                <a:cubicBezTo>
                  <a:pt x="0" y="90"/>
                  <a:pt x="79" y="6"/>
                  <a:pt x="178" y="3"/>
                </a:cubicBezTo>
                <a:cubicBezTo>
                  <a:pt x="275" y="0"/>
                  <a:pt x="360" y="76"/>
                  <a:pt x="362" y="181"/>
                </a:cubicBezTo>
                <a:close/>
                <a:moveTo>
                  <a:pt x="93" y="186"/>
                </a:moveTo>
                <a:cubicBezTo>
                  <a:pt x="67" y="186"/>
                  <a:pt x="40" y="186"/>
                  <a:pt x="14" y="186"/>
                </a:cubicBezTo>
                <a:cubicBezTo>
                  <a:pt x="14" y="187"/>
                  <a:pt x="14" y="188"/>
                  <a:pt x="14" y="189"/>
                </a:cubicBezTo>
                <a:cubicBezTo>
                  <a:pt x="14" y="195"/>
                  <a:pt x="15" y="201"/>
                  <a:pt x="16" y="208"/>
                </a:cubicBezTo>
                <a:cubicBezTo>
                  <a:pt x="19" y="229"/>
                  <a:pt x="26" y="249"/>
                  <a:pt x="37" y="267"/>
                </a:cubicBezTo>
                <a:cubicBezTo>
                  <a:pt x="38" y="269"/>
                  <a:pt x="39" y="269"/>
                  <a:pt x="40" y="269"/>
                </a:cubicBezTo>
                <a:cubicBezTo>
                  <a:pt x="61" y="269"/>
                  <a:pt x="82" y="269"/>
                  <a:pt x="102" y="269"/>
                </a:cubicBezTo>
                <a:cubicBezTo>
                  <a:pt x="103" y="269"/>
                  <a:pt x="104" y="269"/>
                  <a:pt x="105" y="269"/>
                </a:cubicBezTo>
                <a:cubicBezTo>
                  <a:pt x="98" y="242"/>
                  <a:pt x="94" y="214"/>
                  <a:pt x="93" y="186"/>
                </a:cubicBezTo>
                <a:close/>
                <a:moveTo>
                  <a:pt x="261" y="269"/>
                </a:moveTo>
                <a:cubicBezTo>
                  <a:pt x="262" y="269"/>
                  <a:pt x="263" y="269"/>
                  <a:pt x="264" y="269"/>
                </a:cubicBezTo>
                <a:cubicBezTo>
                  <a:pt x="285" y="269"/>
                  <a:pt x="305" y="269"/>
                  <a:pt x="326" y="269"/>
                </a:cubicBezTo>
                <a:cubicBezTo>
                  <a:pt x="328" y="269"/>
                  <a:pt x="329" y="269"/>
                  <a:pt x="330" y="267"/>
                </a:cubicBezTo>
                <a:cubicBezTo>
                  <a:pt x="342" y="247"/>
                  <a:pt x="349" y="225"/>
                  <a:pt x="352" y="202"/>
                </a:cubicBezTo>
                <a:cubicBezTo>
                  <a:pt x="353" y="197"/>
                  <a:pt x="353" y="191"/>
                  <a:pt x="353" y="186"/>
                </a:cubicBezTo>
                <a:cubicBezTo>
                  <a:pt x="326" y="186"/>
                  <a:pt x="300" y="186"/>
                  <a:pt x="273" y="186"/>
                </a:cubicBezTo>
                <a:cubicBezTo>
                  <a:pt x="273" y="214"/>
                  <a:pt x="269" y="242"/>
                  <a:pt x="261" y="269"/>
                </a:cubicBezTo>
                <a:close/>
                <a:moveTo>
                  <a:pt x="105" y="94"/>
                </a:moveTo>
                <a:cubicBezTo>
                  <a:pt x="103" y="94"/>
                  <a:pt x="102" y="94"/>
                  <a:pt x="101" y="94"/>
                </a:cubicBezTo>
                <a:cubicBezTo>
                  <a:pt x="81" y="94"/>
                  <a:pt x="60" y="94"/>
                  <a:pt x="40" y="94"/>
                </a:cubicBezTo>
                <a:cubicBezTo>
                  <a:pt x="38" y="94"/>
                  <a:pt x="37" y="95"/>
                  <a:pt x="36" y="96"/>
                </a:cubicBezTo>
                <a:cubicBezTo>
                  <a:pt x="24" y="118"/>
                  <a:pt x="16" y="142"/>
                  <a:pt x="14" y="167"/>
                </a:cubicBezTo>
                <a:cubicBezTo>
                  <a:pt x="14" y="170"/>
                  <a:pt x="14" y="174"/>
                  <a:pt x="14" y="177"/>
                </a:cubicBezTo>
                <a:cubicBezTo>
                  <a:pt x="40" y="177"/>
                  <a:pt x="67" y="177"/>
                  <a:pt x="93" y="177"/>
                </a:cubicBezTo>
                <a:cubicBezTo>
                  <a:pt x="94" y="149"/>
                  <a:pt x="97" y="122"/>
                  <a:pt x="105" y="94"/>
                </a:cubicBezTo>
                <a:close/>
                <a:moveTo>
                  <a:pt x="353" y="177"/>
                </a:moveTo>
                <a:cubicBezTo>
                  <a:pt x="353" y="177"/>
                  <a:pt x="353" y="177"/>
                  <a:pt x="353" y="177"/>
                </a:cubicBezTo>
                <a:cubicBezTo>
                  <a:pt x="353" y="176"/>
                  <a:pt x="353" y="176"/>
                  <a:pt x="353" y="175"/>
                </a:cubicBezTo>
                <a:cubicBezTo>
                  <a:pt x="352" y="147"/>
                  <a:pt x="344" y="120"/>
                  <a:pt x="330" y="96"/>
                </a:cubicBezTo>
                <a:cubicBezTo>
                  <a:pt x="329" y="94"/>
                  <a:pt x="328" y="94"/>
                  <a:pt x="327" y="94"/>
                </a:cubicBezTo>
                <a:cubicBezTo>
                  <a:pt x="306" y="94"/>
                  <a:pt x="286" y="94"/>
                  <a:pt x="265" y="94"/>
                </a:cubicBezTo>
                <a:cubicBezTo>
                  <a:pt x="264" y="94"/>
                  <a:pt x="263" y="94"/>
                  <a:pt x="262" y="94"/>
                </a:cubicBezTo>
                <a:cubicBezTo>
                  <a:pt x="270" y="122"/>
                  <a:pt x="273" y="149"/>
                  <a:pt x="273" y="177"/>
                </a:cubicBezTo>
                <a:cubicBezTo>
                  <a:pt x="300" y="177"/>
                  <a:pt x="326" y="177"/>
                  <a:pt x="353" y="177"/>
                </a:cubicBezTo>
                <a:close/>
                <a:moveTo>
                  <a:pt x="179" y="94"/>
                </a:moveTo>
                <a:cubicBezTo>
                  <a:pt x="178" y="94"/>
                  <a:pt x="177" y="94"/>
                  <a:pt x="176" y="94"/>
                </a:cubicBezTo>
                <a:cubicBezTo>
                  <a:pt x="156" y="94"/>
                  <a:pt x="136" y="94"/>
                  <a:pt x="117" y="94"/>
                </a:cubicBezTo>
                <a:cubicBezTo>
                  <a:pt x="114" y="94"/>
                  <a:pt x="113" y="95"/>
                  <a:pt x="112" y="97"/>
                </a:cubicBezTo>
                <a:cubicBezTo>
                  <a:pt x="107" y="119"/>
                  <a:pt x="103" y="141"/>
                  <a:pt x="102" y="163"/>
                </a:cubicBezTo>
                <a:cubicBezTo>
                  <a:pt x="102" y="168"/>
                  <a:pt x="102" y="173"/>
                  <a:pt x="102" y="177"/>
                </a:cubicBezTo>
                <a:cubicBezTo>
                  <a:pt x="128" y="177"/>
                  <a:pt x="153" y="177"/>
                  <a:pt x="179" y="177"/>
                </a:cubicBezTo>
                <a:cubicBezTo>
                  <a:pt x="179" y="150"/>
                  <a:pt x="179" y="122"/>
                  <a:pt x="179" y="94"/>
                </a:cubicBezTo>
                <a:close/>
                <a:moveTo>
                  <a:pt x="102" y="186"/>
                </a:moveTo>
                <a:cubicBezTo>
                  <a:pt x="102" y="187"/>
                  <a:pt x="102" y="187"/>
                  <a:pt x="102" y="188"/>
                </a:cubicBezTo>
                <a:cubicBezTo>
                  <a:pt x="102" y="215"/>
                  <a:pt x="106" y="241"/>
                  <a:pt x="113" y="267"/>
                </a:cubicBezTo>
                <a:cubicBezTo>
                  <a:pt x="114" y="269"/>
                  <a:pt x="115" y="269"/>
                  <a:pt x="116" y="269"/>
                </a:cubicBezTo>
                <a:cubicBezTo>
                  <a:pt x="136" y="269"/>
                  <a:pt x="157" y="269"/>
                  <a:pt x="177" y="269"/>
                </a:cubicBezTo>
                <a:cubicBezTo>
                  <a:pt x="178" y="269"/>
                  <a:pt x="178" y="269"/>
                  <a:pt x="179" y="269"/>
                </a:cubicBezTo>
                <a:cubicBezTo>
                  <a:pt x="179" y="241"/>
                  <a:pt x="179" y="214"/>
                  <a:pt x="179" y="186"/>
                </a:cubicBezTo>
                <a:cubicBezTo>
                  <a:pt x="153" y="186"/>
                  <a:pt x="128" y="186"/>
                  <a:pt x="102" y="186"/>
                </a:cubicBezTo>
                <a:close/>
                <a:moveTo>
                  <a:pt x="188" y="94"/>
                </a:moveTo>
                <a:cubicBezTo>
                  <a:pt x="188" y="122"/>
                  <a:pt x="188" y="150"/>
                  <a:pt x="188" y="177"/>
                </a:cubicBezTo>
                <a:cubicBezTo>
                  <a:pt x="213" y="177"/>
                  <a:pt x="239" y="177"/>
                  <a:pt x="264" y="177"/>
                </a:cubicBezTo>
                <a:cubicBezTo>
                  <a:pt x="265" y="177"/>
                  <a:pt x="265" y="177"/>
                  <a:pt x="265" y="177"/>
                </a:cubicBezTo>
                <a:cubicBezTo>
                  <a:pt x="265" y="174"/>
                  <a:pt x="265" y="171"/>
                  <a:pt x="265" y="169"/>
                </a:cubicBezTo>
                <a:cubicBezTo>
                  <a:pt x="264" y="144"/>
                  <a:pt x="260" y="120"/>
                  <a:pt x="254" y="97"/>
                </a:cubicBezTo>
                <a:cubicBezTo>
                  <a:pt x="254" y="95"/>
                  <a:pt x="253" y="94"/>
                  <a:pt x="251" y="94"/>
                </a:cubicBezTo>
                <a:cubicBezTo>
                  <a:pt x="231" y="94"/>
                  <a:pt x="211" y="94"/>
                  <a:pt x="191" y="94"/>
                </a:cubicBezTo>
                <a:cubicBezTo>
                  <a:pt x="190" y="94"/>
                  <a:pt x="189" y="94"/>
                  <a:pt x="188" y="94"/>
                </a:cubicBezTo>
                <a:close/>
                <a:moveTo>
                  <a:pt x="265" y="186"/>
                </a:moveTo>
                <a:cubicBezTo>
                  <a:pt x="239" y="186"/>
                  <a:pt x="213" y="186"/>
                  <a:pt x="188" y="186"/>
                </a:cubicBezTo>
                <a:cubicBezTo>
                  <a:pt x="188" y="214"/>
                  <a:pt x="188" y="242"/>
                  <a:pt x="188" y="269"/>
                </a:cubicBezTo>
                <a:cubicBezTo>
                  <a:pt x="189" y="269"/>
                  <a:pt x="190" y="269"/>
                  <a:pt x="191" y="269"/>
                </a:cubicBezTo>
                <a:cubicBezTo>
                  <a:pt x="211" y="269"/>
                  <a:pt x="230" y="269"/>
                  <a:pt x="249" y="269"/>
                </a:cubicBezTo>
                <a:cubicBezTo>
                  <a:pt x="252" y="269"/>
                  <a:pt x="253" y="269"/>
                  <a:pt x="254" y="266"/>
                </a:cubicBezTo>
                <a:cubicBezTo>
                  <a:pt x="259" y="247"/>
                  <a:pt x="262" y="227"/>
                  <a:pt x="264" y="208"/>
                </a:cubicBezTo>
                <a:cubicBezTo>
                  <a:pt x="264" y="201"/>
                  <a:pt x="265" y="193"/>
                  <a:pt x="265" y="186"/>
                </a:cubicBezTo>
                <a:close/>
                <a:moveTo>
                  <a:pt x="179" y="12"/>
                </a:moveTo>
                <a:cubicBezTo>
                  <a:pt x="178" y="12"/>
                  <a:pt x="177" y="12"/>
                  <a:pt x="176" y="12"/>
                </a:cubicBezTo>
                <a:cubicBezTo>
                  <a:pt x="167" y="14"/>
                  <a:pt x="159" y="18"/>
                  <a:pt x="152" y="24"/>
                </a:cubicBezTo>
                <a:cubicBezTo>
                  <a:pt x="140" y="35"/>
                  <a:pt x="132" y="48"/>
                  <a:pt x="125" y="63"/>
                </a:cubicBezTo>
                <a:cubicBezTo>
                  <a:pt x="122" y="70"/>
                  <a:pt x="119" y="78"/>
                  <a:pt x="115" y="86"/>
                </a:cubicBezTo>
                <a:cubicBezTo>
                  <a:pt x="137" y="86"/>
                  <a:pt x="158" y="86"/>
                  <a:pt x="179" y="86"/>
                </a:cubicBezTo>
                <a:cubicBezTo>
                  <a:pt x="179" y="61"/>
                  <a:pt x="179" y="36"/>
                  <a:pt x="179" y="12"/>
                </a:cubicBezTo>
                <a:close/>
                <a:moveTo>
                  <a:pt x="188" y="86"/>
                </a:moveTo>
                <a:cubicBezTo>
                  <a:pt x="209" y="86"/>
                  <a:pt x="230" y="86"/>
                  <a:pt x="250" y="86"/>
                </a:cubicBezTo>
                <a:cubicBezTo>
                  <a:pt x="250" y="85"/>
                  <a:pt x="250" y="85"/>
                  <a:pt x="250" y="84"/>
                </a:cubicBezTo>
                <a:cubicBezTo>
                  <a:pt x="245" y="68"/>
                  <a:pt x="238" y="53"/>
                  <a:pt x="228" y="39"/>
                </a:cubicBezTo>
                <a:cubicBezTo>
                  <a:pt x="221" y="30"/>
                  <a:pt x="213" y="22"/>
                  <a:pt x="203" y="17"/>
                </a:cubicBezTo>
                <a:cubicBezTo>
                  <a:pt x="198" y="14"/>
                  <a:pt x="193" y="12"/>
                  <a:pt x="188" y="12"/>
                </a:cubicBezTo>
                <a:cubicBezTo>
                  <a:pt x="188" y="36"/>
                  <a:pt x="188" y="61"/>
                  <a:pt x="188" y="86"/>
                </a:cubicBezTo>
                <a:close/>
                <a:moveTo>
                  <a:pt x="117" y="278"/>
                </a:moveTo>
                <a:cubicBezTo>
                  <a:pt x="117" y="279"/>
                  <a:pt x="117" y="279"/>
                  <a:pt x="117" y="279"/>
                </a:cubicBezTo>
                <a:cubicBezTo>
                  <a:pt x="123" y="295"/>
                  <a:pt x="130" y="311"/>
                  <a:pt x="140" y="324"/>
                </a:cubicBezTo>
                <a:cubicBezTo>
                  <a:pt x="147" y="334"/>
                  <a:pt x="155" y="342"/>
                  <a:pt x="166" y="347"/>
                </a:cubicBezTo>
                <a:cubicBezTo>
                  <a:pt x="170" y="349"/>
                  <a:pt x="175" y="350"/>
                  <a:pt x="179" y="351"/>
                </a:cubicBezTo>
                <a:cubicBezTo>
                  <a:pt x="179" y="326"/>
                  <a:pt x="179" y="302"/>
                  <a:pt x="179" y="278"/>
                </a:cubicBezTo>
                <a:cubicBezTo>
                  <a:pt x="158" y="278"/>
                  <a:pt x="138" y="278"/>
                  <a:pt x="117" y="278"/>
                </a:cubicBezTo>
                <a:close/>
                <a:moveTo>
                  <a:pt x="250" y="278"/>
                </a:moveTo>
                <a:cubicBezTo>
                  <a:pt x="229" y="278"/>
                  <a:pt x="208" y="278"/>
                  <a:pt x="188" y="278"/>
                </a:cubicBezTo>
                <a:cubicBezTo>
                  <a:pt x="188" y="302"/>
                  <a:pt x="188" y="326"/>
                  <a:pt x="188" y="351"/>
                </a:cubicBezTo>
                <a:cubicBezTo>
                  <a:pt x="189" y="351"/>
                  <a:pt x="189" y="351"/>
                  <a:pt x="190" y="350"/>
                </a:cubicBezTo>
                <a:cubicBezTo>
                  <a:pt x="200" y="349"/>
                  <a:pt x="208" y="344"/>
                  <a:pt x="215" y="337"/>
                </a:cubicBezTo>
                <a:cubicBezTo>
                  <a:pt x="227" y="327"/>
                  <a:pt x="235" y="314"/>
                  <a:pt x="241" y="299"/>
                </a:cubicBezTo>
                <a:cubicBezTo>
                  <a:pt x="244" y="292"/>
                  <a:pt x="247" y="285"/>
                  <a:pt x="250" y="278"/>
                </a:cubicBezTo>
                <a:close/>
                <a:moveTo>
                  <a:pt x="43" y="86"/>
                </a:moveTo>
                <a:cubicBezTo>
                  <a:pt x="44" y="86"/>
                  <a:pt x="44" y="86"/>
                  <a:pt x="45" y="86"/>
                </a:cubicBezTo>
                <a:cubicBezTo>
                  <a:pt x="65" y="86"/>
                  <a:pt x="85" y="86"/>
                  <a:pt x="105" y="86"/>
                </a:cubicBezTo>
                <a:cubicBezTo>
                  <a:pt x="107" y="86"/>
                  <a:pt x="107" y="85"/>
                  <a:pt x="108" y="84"/>
                </a:cubicBezTo>
                <a:cubicBezTo>
                  <a:pt x="111" y="77"/>
                  <a:pt x="113" y="69"/>
                  <a:pt x="116" y="62"/>
                </a:cubicBezTo>
                <a:cubicBezTo>
                  <a:pt x="123" y="48"/>
                  <a:pt x="131" y="34"/>
                  <a:pt x="142" y="23"/>
                </a:cubicBezTo>
                <a:cubicBezTo>
                  <a:pt x="145" y="20"/>
                  <a:pt x="148" y="17"/>
                  <a:pt x="151" y="14"/>
                </a:cubicBezTo>
                <a:cubicBezTo>
                  <a:pt x="105" y="24"/>
                  <a:pt x="70" y="48"/>
                  <a:pt x="43" y="86"/>
                </a:cubicBezTo>
                <a:close/>
                <a:moveTo>
                  <a:pt x="217" y="15"/>
                </a:moveTo>
                <a:cubicBezTo>
                  <a:pt x="222" y="21"/>
                  <a:pt x="228" y="26"/>
                  <a:pt x="233" y="32"/>
                </a:cubicBezTo>
                <a:cubicBezTo>
                  <a:pt x="245" y="47"/>
                  <a:pt x="252" y="65"/>
                  <a:pt x="259" y="83"/>
                </a:cubicBezTo>
                <a:cubicBezTo>
                  <a:pt x="259" y="85"/>
                  <a:pt x="260" y="86"/>
                  <a:pt x="262" y="86"/>
                </a:cubicBezTo>
                <a:cubicBezTo>
                  <a:pt x="282" y="86"/>
                  <a:pt x="301" y="86"/>
                  <a:pt x="320" y="86"/>
                </a:cubicBezTo>
                <a:cubicBezTo>
                  <a:pt x="321" y="86"/>
                  <a:pt x="322" y="86"/>
                  <a:pt x="324" y="86"/>
                </a:cubicBezTo>
                <a:cubicBezTo>
                  <a:pt x="297" y="48"/>
                  <a:pt x="262" y="24"/>
                  <a:pt x="217" y="15"/>
                </a:cubicBezTo>
                <a:close/>
                <a:moveTo>
                  <a:pt x="216" y="348"/>
                </a:moveTo>
                <a:cubicBezTo>
                  <a:pt x="238" y="344"/>
                  <a:pt x="258" y="335"/>
                  <a:pt x="276" y="323"/>
                </a:cubicBezTo>
                <a:cubicBezTo>
                  <a:pt x="295" y="311"/>
                  <a:pt x="310" y="296"/>
                  <a:pt x="323" y="278"/>
                </a:cubicBezTo>
                <a:cubicBezTo>
                  <a:pt x="321" y="278"/>
                  <a:pt x="320" y="278"/>
                  <a:pt x="319" y="278"/>
                </a:cubicBezTo>
                <a:cubicBezTo>
                  <a:pt x="301" y="278"/>
                  <a:pt x="283" y="278"/>
                  <a:pt x="264" y="278"/>
                </a:cubicBezTo>
                <a:cubicBezTo>
                  <a:pt x="259" y="278"/>
                  <a:pt x="259" y="278"/>
                  <a:pt x="257" y="283"/>
                </a:cubicBezTo>
                <a:cubicBezTo>
                  <a:pt x="248" y="308"/>
                  <a:pt x="237" y="330"/>
                  <a:pt x="216" y="348"/>
                </a:cubicBezTo>
                <a:close/>
                <a:moveTo>
                  <a:pt x="43" y="278"/>
                </a:moveTo>
                <a:cubicBezTo>
                  <a:pt x="71" y="315"/>
                  <a:pt x="106" y="338"/>
                  <a:pt x="150" y="347"/>
                </a:cubicBezTo>
                <a:cubicBezTo>
                  <a:pt x="150" y="347"/>
                  <a:pt x="150" y="346"/>
                  <a:pt x="149" y="346"/>
                </a:cubicBezTo>
                <a:cubicBezTo>
                  <a:pt x="143" y="341"/>
                  <a:pt x="137" y="335"/>
                  <a:pt x="133" y="328"/>
                </a:cubicBezTo>
                <a:cubicBezTo>
                  <a:pt x="122" y="314"/>
                  <a:pt x="115" y="298"/>
                  <a:pt x="109" y="281"/>
                </a:cubicBezTo>
                <a:cubicBezTo>
                  <a:pt x="108" y="278"/>
                  <a:pt x="107" y="278"/>
                  <a:pt x="105" y="278"/>
                </a:cubicBezTo>
                <a:cubicBezTo>
                  <a:pt x="89" y="278"/>
                  <a:pt x="72" y="278"/>
                  <a:pt x="56" y="278"/>
                </a:cubicBezTo>
                <a:cubicBezTo>
                  <a:pt x="52" y="278"/>
                  <a:pt x="48" y="278"/>
                  <a:pt x="43" y="2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Parallelogram 86"/>
          <p:cNvSpPr/>
          <p:nvPr/>
        </p:nvSpPr>
        <p:spPr>
          <a:xfrm>
            <a:off x="5639037" y="2377891"/>
            <a:ext cx="790609" cy="3051565"/>
          </a:xfrm>
          <a:prstGeom prst="parallelogram">
            <a:avLst>
              <a:gd name="adj" fmla="val 89648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文本框 4"/>
          <p:cNvSpPr txBox="1"/>
          <p:nvPr/>
        </p:nvSpPr>
        <p:spPr>
          <a:xfrm>
            <a:off x="246956" y="307063"/>
            <a:ext cx="10725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smtClean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29" name="文字方塊 28"/>
          <p:cNvSpPr txBox="1"/>
          <p:nvPr/>
        </p:nvSpPr>
        <p:spPr>
          <a:xfrm>
            <a:off x="431345" y="2873186"/>
            <a:ext cx="34138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600" b="1" dirty="0" smtClean="0"/>
              <a:t>First,</a:t>
            </a:r>
          </a:p>
          <a:p>
            <a:r>
              <a:rPr kumimoji="1" lang="en-US" altLang="zh-TW" sz="1600" b="1" dirty="0" smtClean="0"/>
              <a:t>Plan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the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best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routine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to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let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users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arrive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the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playground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fast.</a:t>
            </a:r>
          </a:p>
          <a:p>
            <a:endParaRPr kumimoji="1" lang="en-US" altLang="zh-TW" sz="1600" b="1" dirty="0"/>
          </a:p>
          <a:p>
            <a:r>
              <a:rPr kumimoji="1" lang="en-US" altLang="zh-TW" sz="1600" b="1" dirty="0" smtClean="0"/>
              <a:t>Second</a:t>
            </a:r>
            <a:r>
              <a:rPr kumimoji="1" lang="en-US" altLang="zh-TW" sz="1600" b="1" dirty="0"/>
              <a:t>,</a:t>
            </a:r>
            <a:endParaRPr kumimoji="1" lang="en-US" altLang="zh-TW" sz="1600" b="1" dirty="0" smtClean="0"/>
          </a:p>
          <a:p>
            <a:r>
              <a:rPr kumimoji="1" lang="en-US" altLang="zh-TW" sz="1600" b="1" dirty="0" smtClean="0"/>
              <a:t>Using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the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information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of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air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quality,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construction,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traffic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accident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to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err="1" smtClean="0"/>
              <a:t>anlayze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the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most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suitable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routine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to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exercise.</a:t>
            </a:r>
            <a:r>
              <a:rPr kumimoji="1" lang="zh-TW" altLang="en-US" sz="1600" b="1" dirty="0" smtClean="0"/>
              <a:t> </a:t>
            </a:r>
            <a:endParaRPr kumimoji="1" lang="en-US" altLang="zh-TW" sz="1600" b="1" dirty="0" smtClean="0"/>
          </a:p>
          <a:p>
            <a:endParaRPr kumimoji="1" lang="en-US" altLang="zh-TW" sz="1600" b="1" dirty="0"/>
          </a:p>
        </p:txBody>
      </p:sp>
      <p:sp>
        <p:nvSpPr>
          <p:cNvPr id="8" name="矩形 7"/>
          <p:cNvSpPr/>
          <p:nvPr/>
        </p:nvSpPr>
        <p:spPr>
          <a:xfrm>
            <a:off x="8238540" y="2930874"/>
            <a:ext cx="333890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TW" b="1" dirty="0"/>
              <a:t>Users choose the place, type of sports  in the website , and we can get the data from this thing</a:t>
            </a:r>
            <a:r>
              <a:rPr kumimoji="1" lang="en-US" altLang="zh-TW" b="1" dirty="0" smtClean="0"/>
              <a:t>.</a:t>
            </a:r>
          </a:p>
          <a:p>
            <a:endParaRPr kumimoji="1" lang="en-US" altLang="zh-TW" b="1" dirty="0"/>
          </a:p>
          <a:p>
            <a:r>
              <a:rPr kumimoji="1" lang="en-US" altLang="zh-TW" b="1" dirty="0" smtClean="0"/>
              <a:t>Therefore</a:t>
            </a:r>
            <a:r>
              <a:rPr kumimoji="1" lang="en-US" altLang="zh-TW" b="1" dirty="0"/>
              <a:t>, we can predict how many people in the place, and people can avoid the rush hour.</a:t>
            </a:r>
          </a:p>
        </p:txBody>
      </p:sp>
    </p:spTree>
    <p:extLst>
      <p:ext uri="{BB962C8B-B14F-4D97-AF65-F5344CB8AC3E}">
        <p14:creationId xmlns:p14="http://schemas.microsoft.com/office/powerpoint/2010/main" val="76479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46956" y="307063"/>
            <a:ext cx="10725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smtClean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16" name="文字方塊 15"/>
          <p:cNvSpPr txBox="1"/>
          <p:nvPr/>
        </p:nvSpPr>
        <p:spPr>
          <a:xfrm>
            <a:off x="11649205" y="645090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17</a:t>
            </a:r>
            <a:endParaRPr kumimoji="1" lang="zh-TW" altLang="en-US" dirty="0"/>
          </a:p>
        </p:txBody>
      </p:sp>
      <p:sp>
        <p:nvSpPr>
          <p:cNvPr id="90" name="Parallelogram 15"/>
          <p:cNvSpPr/>
          <p:nvPr/>
        </p:nvSpPr>
        <p:spPr>
          <a:xfrm>
            <a:off x="3546130" y="2388775"/>
            <a:ext cx="2524734" cy="3051565"/>
          </a:xfrm>
          <a:prstGeom prst="parallelogram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7" name="Parallelogram 35"/>
          <p:cNvSpPr/>
          <p:nvPr/>
        </p:nvSpPr>
        <p:spPr>
          <a:xfrm>
            <a:off x="5907315" y="2417815"/>
            <a:ext cx="2252392" cy="3011641"/>
          </a:xfrm>
          <a:prstGeom prst="parallelogram">
            <a:avLst>
              <a:gd name="adj" fmla="val 2822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Parallelogram 86"/>
          <p:cNvSpPr/>
          <p:nvPr/>
        </p:nvSpPr>
        <p:spPr>
          <a:xfrm>
            <a:off x="5486637" y="2399659"/>
            <a:ext cx="790609" cy="3051565"/>
          </a:xfrm>
          <a:prstGeom prst="parallelogram">
            <a:avLst>
              <a:gd name="adj" fmla="val 89648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Freeform 23"/>
          <p:cNvSpPr>
            <a:spLocks noEditPoints="1"/>
          </p:cNvSpPr>
          <p:nvPr/>
        </p:nvSpPr>
        <p:spPr bwMode="auto">
          <a:xfrm>
            <a:off x="6491774" y="3301747"/>
            <a:ext cx="1033790" cy="1243775"/>
          </a:xfrm>
          <a:custGeom>
            <a:avLst/>
            <a:gdLst>
              <a:gd name="T0" fmla="*/ 1518 w 1641"/>
              <a:gd name="T1" fmla="*/ 1034 h 1306"/>
              <a:gd name="T2" fmla="*/ 1476 w 1641"/>
              <a:gd name="T3" fmla="*/ 1078 h 1306"/>
              <a:gd name="T4" fmla="*/ 1373 w 1641"/>
              <a:gd name="T5" fmla="*/ 1135 h 1306"/>
              <a:gd name="T6" fmla="*/ 1343 w 1641"/>
              <a:gd name="T7" fmla="*/ 392 h 1306"/>
              <a:gd name="T8" fmla="*/ 1152 w 1641"/>
              <a:gd name="T9" fmla="*/ 422 h 1306"/>
              <a:gd name="T10" fmla="*/ 1080 w 1641"/>
              <a:gd name="T11" fmla="*/ 1135 h 1306"/>
              <a:gd name="T12" fmla="*/ 1050 w 1641"/>
              <a:gd name="T13" fmla="*/ 166 h 1306"/>
              <a:gd name="T14" fmla="*/ 861 w 1641"/>
              <a:gd name="T15" fmla="*/ 196 h 1306"/>
              <a:gd name="T16" fmla="*/ 790 w 1641"/>
              <a:gd name="T17" fmla="*/ 1135 h 1306"/>
              <a:gd name="T18" fmla="*/ 760 w 1641"/>
              <a:gd name="T19" fmla="*/ 571 h 1306"/>
              <a:gd name="T20" fmla="*/ 569 w 1641"/>
              <a:gd name="T21" fmla="*/ 601 h 1306"/>
              <a:gd name="T22" fmla="*/ 497 w 1641"/>
              <a:gd name="T23" fmla="*/ 1135 h 1306"/>
              <a:gd name="T24" fmla="*/ 467 w 1641"/>
              <a:gd name="T25" fmla="*/ 761 h 1306"/>
              <a:gd name="T26" fmla="*/ 278 w 1641"/>
              <a:gd name="T27" fmla="*/ 791 h 1306"/>
              <a:gd name="T28" fmla="*/ 177 w 1641"/>
              <a:gd name="T29" fmla="*/ 1135 h 1306"/>
              <a:gd name="T30" fmla="*/ 238 w 1641"/>
              <a:gd name="T31" fmla="*/ 172 h 1306"/>
              <a:gd name="T32" fmla="*/ 281 w 1641"/>
              <a:gd name="T33" fmla="*/ 174 h 1306"/>
              <a:gd name="T34" fmla="*/ 169 w 1641"/>
              <a:gd name="T35" fmla="*/ 9 h 1306"/>
              <a:gd name="T36" fmla="*/ 125 w 1641"/>
              <a:gd name="T37" fmla="*/ 9 h 1306"/>
              <a:gd name="T38" fmla="*/ 13 w 1641"/>
              <a:gd name="T39" fmla="*/ 174 h 1306"/>
              <a:gd name="T40" fmla="*/ 116 w 1641"/>
              <a:gd name="T41" fmla="*/ 106 h 1306"/>
              <a:gd name="T42" fmla="*/ 147 w 1641"/>
              <a:gd name="T43" fmla="*/ 1195 h 1306"/>
              <a:gd name="T44" fmla="*/ 1476 w 1641"/>
              <a:gd name="T45" fmla="*/ 1254 h 1306"/>
              <a:gd name="T46" fmla="*/ 1497 w 1641"/>
              <a:gd name="T47" fmla="*/ 1306 h 1306"/>
              <a:gd name="T48" fmla="*/ 1632 w 1641"/>
              <a:gd name="T49" fmla="*/ 1187 h 1306"/>
              <a:gd name="T50" fmla="*/ 1632 w 1641"/>
              <a:gd name="T51" fmla="*/ 1144 h 1306"/>
              <a:gd name="T52" fmla="*/ 338 w 1641"/>
              <a:gd name="T53" fmla="*/ 1135 h 1306"/>
              <a:gd name="T54" fmla="*/ 437 w 1641"/>
              <a:gd name="T55" fmla="*/ 821 h 1306"/>
              <a:gd name="T56" fmla="*/ 730 w 1641"/>
              <a:gd name="T57" fmla="*/ 1135 h 1306"/>
              <a:gd name="T58" fmla="*/ 629 w 1641"/>
              <a:gd name="T59" fmla="*/ 631 h 1306"/>
              <a:gd name="T60" fmla="*/ 730 w 1641"/>
              <a:gd name="T61" fmla="*/ 1135 h 1306"/>
              <a:gd name="T62" fmla="*/ 921 w 1641"/>
              <a:gd name="T63" fmla="*/ 1135 h 1306"/>
              <a:gd name="T64" fmla="*/ 1020 w 1641"/>
              <a:gd name="T65" fmla="*/ 226 h 1306"/>
              <a:gd name="T66" fmla="*/ 1313 w 1641"/>
              <a:gd name="T67" fmla="*/ 1135 h 1306"/>
              <a:gd name="T68" fmla="*/ 1212 w 1641"/>
              <a:gd name="T69" fmla="*/ 452 h 1306"/>
              <a:gd name="T70" fmla="*/ 1313 w 1641"/>
              <a:gd name="T71" fmla="*/ 1135 h 1306"/>
              <a:gd name="T72" fmla="*/ 1313 w 1641"/>
              <a:gd name="T73" fmla="*/ 1135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41" h="1306">
                <a:moveTo>
                  <a:pt x="1632" y="1144"/>
                </a:moveTo>
                <a:cubicBezTo>
                  <a:pt x="1518" y="1034"/>
                  <a:pt x="1518" y="1034"/>
                  <a:pt x="1518" y="1034"/>
                </a:cubicBezTo>
                <a:cubicBezTo>
                  <a:pt x="1506" y="1023"/>
                  <a:pt x="1487" y="1023"/>
                  <a:pt x="1475" y="1035"/>
                </a:cubicBezTo>
                <a:cubicBezTo>
                  <a:pt x="1464" y="1047"/>
                  <a:pt x="1464" y="1066"/>
                  <a:pt x="1476" y="1078"/>
                </a:cubicBezTo>
                <a:cubicBezTo>
                  <a:pt x="1536" y="1135"/>
                  <a:pt x="1536" y="1135"/>
                  <a:pt x="1536" y="1135"/>
                </a:cubicBezTo>
                <a:cubicBezTo>
                  <a:pt x="1373" y="1135"/>
                  <a:pt x="1373" y="1135"/>
                  <a:pt x="1373" y="1135"/>
                </a:cubicBezTo>
                <a:cubicBezTo>
                  <a:pt x="1373" y="422"/>
                  <a:pt x="1373" y="422"/>
                  <a:pt x="1373" y="422"/>
                </a:cubicBezTo>
                <a:cubicBezTo>
                  <a:pt x="1373" y="405"/>
                  <a:pt x="1359" y="392"/>
                  <a:pt x="1343" y="392"/>
                </a:cubicBezTo>
                <a:cubicBezTo>
                  <a:pt x="1182" y="392"/>
                  <a:pt x="1182" y="392"/>
                  <a:pt x="1182" y="392"/>
                </a:cubicBezTo>
                <a:cubicBezTo>
                  <a:pt x="1165" y="392"/>
                  <a:pt x="1152" y="405"/>
                  <a:pt x="1152" y="422"/>
                </a:cubicBezTo>
                <a:cubicBezTo>
                  <a:pt x="1152" y="1135"/>
                  <a:pt x="1152" y="1135"/>
                  <a:pt x="1152" y="1135"/>
                </a:cubicBezTo>
                <a:cubicBezTo>
                  <a:pt x="1080" y="1135"/>
                  <a:pt x="1080" y="1135"/>
                  <a:pt x="1080" y="1135"/>
                </a:cubicBezTo>
                <a:cubicBezTo>
                  <a:pt x="1080" y="196"/>
                  <a:pt x="1080" y="196"/>
                  <a:pt x="1080" y="196"/>
                </a:cubicBezTo>
                <a:cubicBezTo>
                  <a:pt x="1080" y="180"/>
                  <a:pt x="1067" y="166"/>
                  <a:pt x="1050" y="166"/>
                </a:cubicBezTo>
                <a:cubicBezTo>
                  <a:pt x="891" y="166"/>
                  <a:pt x="891" y="166"/>
                  <a:pt x="891" y="166"/>
                </a:cubicBezTo>
                <a:cubicBezTo>
                  <a:pt x="875" y="166"/>
                  <a:pt x="861" y="180"/>
                  <a:pt x="861" y="196"/>
                </a:cubicBezTo>
                <a:cubicBezTo>
                  <a:pt x="861" y="1135"/>
                  <a:pt x="861" y="1135"/>
                  <a:pt x="861" y="1135"/>
                </a:cubicBezTo>
                <a:cubicBezTo>
                  <a:pt x="790" y="1135"/>
                  <a:pt x="790" y="1135"/>
                  <a:pt x="790" y="1135"/>
                </a:cubicBezTo>
                <a:cubicBezTo>
                  <a:pt x="790" y="601"/>
                  <a:pt x="790" y="601"/>
                  <a:pt x="790" y="601"/>
                </a:cubicBezTo>
                <a:cubicBezTo>
                  <a:pt x="790" y="584"/>
                  <a:pt x="776" y="571"/>
                  <a:pt x="760" y="571"/>
                </a:cubicBezTo>
                <a:cubicBezTo>
                  <a:pt x="599" y="571"/>
                  <a:pt x="599" y="571"/>
                  <a:pt x="599" y="571"/>
                </a:cubicBezTo>
                <a:cubicBezTo>
                  <a:pt x="582" y="571"/>
                  <a:pt x="569" y="584"/>
                  <a:pt x="569" y="601"/>
                </a:cubicBezTo>
                <a:cubicBezTo>
                  <a:pt x="569" y="1135"/>
                  <a:pt x="569" y="1135"/>
                  <a:pt x="569" y="1135"/>
                </a:cubicBezTo>
                <a:cubicBezTo>
                  <a:pt x="497" y="1135"/>
                  <a:pt x="497" y="1135"/>
                  <a:pt x="497" y="1135"/>
                </a:cubicBezTo>
                <a:cubicBezTo>
                  <a:pt x="497" y="791"/>
                  <a:pt x="497" y="791"/>
                  <a:pt x="497" y="791"/>
                </a:cubicBezTo>
                <a:cubicBezTo>
                  <a:pt x="497" y="774"/>
                  <a:pt x="484" y="761"/>
                  <a:pt x="467" y="761"/>
                </a:cubicBezTo>
                <a:cubicBezTo>
                  <a:pt x="308" y="761"/>
                  <a:pt x="308" y="761"/>
                  <a:pt x="308" y="761"/>
                </a:cubicBezTo>
                <a:cubicBezTo>
                  <a:pt x="292" y="761"/>
                  <a:pt x="278" y="774"/>
                  <a:pt x="278" y="791"/>
                </a:cubicBezTo>
                <a:cubicBezTo>
                  <a:pt x="278" y="1135"/>
                  <a:pt x="278" y="1135"/>
                  <a:pt x="278" y="1135"/>
                </a:cubicBezTo>
                <a:cubicBezTo>
                  <a:pt x="177" y="1135"/>
                  <a:pt x="177" y="1135"/>
                  <a:pt x="177" y="1135"/>
                </a:cubicBezTo>
                <a:cubicBezTo>
                  <a:pt x="177" y="106"/>
                  <a:pt x="177" y="106"/>
                  <a:pt x="177" y="106"/>
                </a:cubicBezTo>
                <a:cubicBezTo>
                  <a:pt x="238" y="172"/>
                  <a:pt x="238" y="172"/>
                  <a:pt x="238" y="172"/>
                </a:cubicBezTo>
                <a:cubicBezTo>
                  <a:pt x="244" y="178"/>
                  <a:pt x="252" y="182"/>
                  <a:pt x="260" y="182"/>
                </a:cubicBezTo>
                <a:cubicBezTo>
                  <a:pt x="268" y="182"/>
                  <a:pt x="275" y="179"/>
                  <a:pt x="281" y="174"/>
                </a:cubicBezTo>
                <a:cubicBezTo>
                  <a:pt x="293" y="162"/>
                  <a:pt x="294" y="143"/>
                  <a:pt x="282" y="131"/>
                </a:cubicBezTo>
                <a:cubicBezTo>
                  <a:pt x="169" y="9"/>
                  <a:pt x="169" y="9"/>
                  <a:pt x="169" y="9"/>
                </a:cubicBezTo>
                <a:cubicBezTo>
                  <a:pt x="163" y="3"/>
                  <a:pt x="155" y="0"/>
                  <a:pt x="147" y="0"/>
                </a:cubicBezTo>
                <a:cubicBezTo>
                  <a:pt x="138" y="0"/>
                  <a:pt x="130" y="3"/>
                  <a:pt x="125" y="9"/>
                </a:cubicBezTo>
                <a:cubicBezTo>
                  <a:pt x="11" y="131"/>
                  <a:pt x="11" y="131"/>
                  <a:pt x="11" y="131"/>
                </a:cubicBezTo>
                <a:cubicBezTo>
                  <a:pt x="0" y="143"/>
                  <a:pt x="0" y="162"/>
                  <a:pt x="13" y="174"/>
                </a:cubicBezTo>
                <a:cubicBezTo>
                  <a:pt x="25" y="185"/>
                  <a:pt x="44" y="184"/>
                  <a:pt x="55" y="172"/>
                </a:cubicBezTo>
                <a:cubicBezTo>
                  <a:pt x="116" y="106"/>
                  <a:pt x="116" y="106"/>
                  <a:pt x="116" y="106"/>
                </a:cubicBezTo>
                <a:cubicBezTo>
                  <a:pt x="116" y="1165"/>
                  <a:pt x="116" y="1165"/>
                  <a:pt x="116" y="1165"/>
                </a:cubicBezTo>
                <a:cubicBezTo>
                  <a:pt x="116" y="1182"/>
                  <a:pt x="130" y="1195"/>
                  <a:pt x="147" y="1195"/>
                </a:cubicBezTo>
                <a:cubicBezTo>
                  <a:pt x="1537" y="1195"/>
                  <a:pt x="1537" y="1195"/>
                  <a:pt x="1537" y="1195"/>
                </a:cubicBezTo>
                <a:cubicBezTo>
                  <a:pt x="1476" y="1254"/>
                  <a:pt x="1476" y="1254"/>
                  <a:pt x="1476" y="1254"/>
                </a:cubicBezTo>
                <a:cubicBezTo>
                  <a:pt x="1464" y="1265"/>
                  <a:pt x="1464" y="1284"/>
                  <a:pt x="1475" y="1296"/>
                </a:cubicBezTo>
                <a:cubicBezTo>
                  <a:pt x="1481" y="1302"/>
                  <a:pt x="1489" y="1306"/>
                  <a:pt x="1497" y="1306"/>
                </a:cubicBezTo>
                <a:cubicBezTo>
                  <a:pt x="1504" y="1306"/>
                  <a:pt x="1512" y="1303"/>
                  <a:pt x="1518" y="1297"/>
                </a:cubicBezTo>
                <a:cubicBezTo>
                  <a:pt x="1632" y="1187"/>
                  <a:pt x="1632" y="1187"/>
                  <a:pt x="1632" y="1187"/>
                </a:cubicBezTo>
                <a:cubicBezTo>
                  <a:pt x="1638" y="1182"/>
                  <a:pt x="1641" y="1174"/>
                  <a:pt x="1641" y="1166"/>
                </a:cubicBezTo>
                <a:cubicBezTo>
                  <a:pt x="1641" y="1157"/>
                  <a:pt x="1638" y="1150"/>
                  <a:pt x="1632" y="1144"/>
                </a:cubicBezTo>
                <a:close/>
                <a:moveTo>
                  <a:pt x="437" y="1135"/>
                </a:moveTo>
                <a:cubicBezTo>
                  <a:pt x="338" y="1135"/>
                  <a:pt x="338" y="1135"/>
                  <a:pt x="338" y="1135"/>
                </a:cubicBezTo>
                <a:cubicBezTo>
                  <a:pt x="338" y="821"/>
                  <a:pt x="338" y="821"/>
                  <a:pt x="338" y="821"/>
                </a:cubicBezTo>
                <a:cubicBezTo>
                  <a:pt x="437" y="821"/>
                  <a:pt x="437" y="821"/>
                  <a:pt x="437" y="821"/>
                </a:cubicBezTo>
                <a:lnTo>
                  <a:pt x="437" y="1135"/>
                </a:lnTo>
                <a:close/>
                <a:moveTo>
                  <a:pt x="730" y="1135"/>
                </a:moveTo>
                <a:cubicBezTo>
                  <a:pt x="629" y="1135"/>
                  <a:pt x="629" y="1135"/>
                  <a:pt x="629" y="1135"/>
                </a:cubicBezTo>
                <a:cubicBezTo>
                  <a:pt x="629" y="631"/>
                  <a:pt x="629" y="631"/>
                  <a:pt x="629" y="631"/>
                </a:cubicBezTo>
                <a:cubicBezTo>
                  <a:pt x="730" y="631"/>
                  <a:pt x="730" y="631"/>
                  <a:pt x="730" y="631"/>
                </a:cubicBezTo>
                <a:lnTo>
                  <a:pt x="730" y="1135"/>
                </a:lnTo>
                <a:close/>
                <a:moveTo>
                  <a:pt x="1020" y="1135"/>
                </a:moveTo>
                <a:cubicBezTo>
                  <a:pt x="921" y="1135"/>
                  <a:pt x="921" y="1135"/>
                  <a:pt x="921" y="1135"/>
                </a:cubicBezTo>
                <a:cubicBezTo>
                  <a:pt x="921" y="226"/>
                  <a:pt x="921" y="226"/>
                  <a:pt x="921" y="226"/>
                </a:cubicBezTo>
                <a:cubicBezTo>
                  <a:pt x="1020" y="226"/>
                  <a:pt x="1020" y="226"/>
                  <a:pt x="1020" y="226"/>
                </a:cubicBezTo>
                <a:lnTo>
                  <a:pt x="1020" y="1135"/>
                </a:lnTo>
                <a:close/>
                <a:moveTo>
                  <a:pt x="1313" y="1135"/>
                </a:moveTo>
                <a:cubicBezTo>
                  <a:pt x="1212" y="1135"/>
                  <a:pt x="1212" y="1135"/>
                  <a:pt x="1212" y="1135"/>
                </a:cubicBezTo>
                <a:cubicBezTo>
                  <a:pt x="1212" y="452"/>
                  <a:pt x="1212" y="452"/>
                  <a:pt x="1212" y="452"/>
                </a:cubicBezTo>
                <a:cubicBezTo>
                  <a:pt x="1313" y="452"/>
                  <a:pt x="1313" y="452"/>
                  <a:pt x="1313" y="452"/>
                </a:cubicBezTo>
                <a:lnTo>
                  <a:pt x="1313" y="1135"/>
                </a:lnTo>
                <a:close/>
                <a:moveTo>
                  <a:pt x="1313" y="1135"/>
                </a:moveTo>
                <a:cubicBezTo>
                  <a:pt x="1313" y="1135"/>
                  <a:pt x="1313" y="1135"/>
                  <a:pt x="1313" y="1135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TextBox 111"/>
          <p:cNvSpPr txBox="1"/>
          <p:nvPr/>
        </p:nvSpPr>
        <p:spPr>
          <a:xfrm>
            <a:off x="-154697" y="2100212"/>
            <a:ext cx="35426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000" b="1" u="sng" dirty="0" smtClean="0">
                <a:solidFill>
                  <a:srgbClr val="CD8E74"/>
                </a:solidFill>
              </a:rPr>
              <a:t>Traffic</a:t>
            </a:r>
            <a:r>
              <a:rPr lang="zh-TW" altLang="en-US" sz="2000" b="1" u="sng" dirty="0" smtClean="0">
                <a:solidFill>
                  <a:srgbClr val="CD8E74"/>
                </a:solidFill>
              </a:rPr>
              <a:t> </a:t>
            </a:r>
            <a:r>
              <a:rPr lang="en-US" altLang="zh-TW" sz="2000" b="1" u="sng" dirty="0" err="1" smtClean="0">
                <a:solidFill>
                  <a:srgbClr val="CD8E74"/>
                </a:solidFill>
              </a:rPr>
              <a:t>accident</a:t>
            </a:r>
            <a:r>
              <a:rPr lang="en-US" altLang="zh-TW" sz="2000" b="1" u="sng" dirty="0" err="1" smtClean="0">
                <a:solidFill>
                  <a:srgbClr val="CD8E74"/>
                </a:solidFill>
              </a:rPr>
              <a:t>&amp;construction</a:t>
            </a:r>
            <a:endParaRPr lang="en-US" altLang="zh-TW" sz="2000" b="1" u="sng" dirty="0" smtClean="0">
              <a:solidFill>
                <a:srgbClr val="CD8E74"/>
              </a:solidFill>
            </a:endParaRPr>
          </a:p>
        </p:txBody>
      </p:sp>
      <p:sp>
        <p:nvSpPr>
          <p:cNvPr id="113" name="TextBox 115"/>
          <p:cNvSpPr txBox="1"/>
          <p:nvPr/>
        </p:nvSpPr>
        <p:spPr>
          <a:xfrm>
            <a:off x="8359140" y="2415762"/>
            <a:ext cx="2613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>
                <a:solidFill>
                  <a:schemeClr val="tx2"/>
                </a:solidFill>
              </a:rPr>
              <a:t>Indoors</a:t>
            </a:r>
            <a:r>
              <a:rPr lang="zh-TW" altLang="en-US" b="1" dirty="0" smtClean="0">
                <a:solidFill>
                  <a:schemeClr val="tx2"/>
                </a:solidFill>
              </a:rPr>
              <a:t> </a:t>
            </a:r>
            <a:r>
              <a:rPr lang="en-US" altLang="zh-TW" b="1" dirty="0" smtClean="0">
                <a:solidFill>
                  <a:schemeClr val="tx2"/>
                </a:solidFill>
              </a:rPr>
              <a:t>air</a:t>
            </a:r>
            <a:r>
              <a:rPr lang="zh-TW" altLang="en-US" b="1" dirty="0" smtClean="0">
                <a:solidFill>
                  <a:schemeClr val="tx2"/>
                </a:solidFill>
              </a:rPr>
              <a:t> </a:t>
            </a:r>
            <a:r>
              <a:rPr lang="en-US" altLang="zh-TW" b="1" dirty="0" smtClean="0">
                <a:solidFill>
                  <a:schemeClr val="tx2"/>
                </a:solidFill>
              </a:rPr>
              <a:t>quality</a:t>
            </a:r>
            <a:endParaRPr lang="en-US" b="1" dirty="0">
              <a:solidFill>
                <a:schemeClr val="tx2"/>
              </a:solidFill>
            </a:endParaRPr>
          </a:p>
        </p:txBody>
      </p:sp>
      <p:grpSp>
        <p:nvGrpSpPr>
          <p:cNvPr id="116" name="Group 128"/>
          <p:cNvGrpSpPr/>
          <p:nvPr/>
        </p:nvGrpSpPr>
        <p:grpSpPr>
          <a:xfrm>
            <a:off x="3576490" y="2599459"/>
            <a:ext cx="963052" cy="185636"/>
            <a:chOff x="4401321" y="2898955"/>
            <a:chExt cx="572712" cy="96102"/>
          </a:xfrm>
          <a:solidFill>
            <a:srgbClr val="CD92A5"/>
          </a:solidFill>
        </p:grpSpPr>
        <p:sp>
          <p:nvSpPr>
            <p:cNvPr id="117" name="Oval 120"/>
            <p:cNvSpPr/>
            <p:nvPr/>
          </p:nvSpPr>
          <p:spPr>
            <a:xfrm>
              <a:off x="4401321" y="2898955"/>
              <a:ext cx="96104" cy="96102"/>
            </a:xfrm>
            <a:prstGeom prst="ellipse">
              <a:avLst/>
            </a:prstGeom>
            <a:grpFill/>
            <a:ln>
              <a:solidFill>
                <a:srgbClr val="CD92A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24"/>
            <p:cNvCxnSpPr>
              <a:cxnSpLocks/>
            </p:cNvCxnSpPr>
            <p:nvPr/>
          </p:nvCxnSpPr>
          <p:spPr>
            <a:xfrm>
              <a:off x="4497425" y="2947006"/>
              <a:ext cx="476608" cy="0"/>
            </a:xfrm>
            <a:prstGeom prst="line">
              <a:avLst/>
            </a:prstGeom>
            <a:grpFill/>
            <a:ln>
              <a:solidFill>
                <a:srgbClr val="CD92A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9" name="Group 132"/>
          <p:cNvGrpSpPr/>
          <p:nvPr/>
        </p:nvGrpSpPr>
        <p:grpSpPr>
          <a:xfrm rot="10800000">
            <a:off x="7787971" y="2561542"/>
            <a:ext cx="572712" cy="96102"/>
            <a:chOff x="4401321" y="2898955"/>
            <a:chExt cx="572712" cy="96102"/>
          </a:xfrm>
        </p:grpSpPr>
        <p:sp>
          <p:nvSpPr>
            <p:cNvPr id="120" name="Oval 133"/>
            <p:cNvSpPr/>
            <p:nvPr/>
          </p:nvSpPr>
          <p:spPr>
            <a:xfrm>
              <a:off x="4401321" y="2898955"/>
              <a:ext cx="96104" cy="96102"/>
            </a:xfrm>
            <a:prstGeom prst="ellipse">
              <a:avLst/>
            </a:prstGeom>
            <a:solidFill>
              <a:srgbClr val="288791"/>
            </a:solidFill>
            <a:ln>
              <a:solidFill>
                <a:srgbClr val="2887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1" name="Straight Connector 134"/>
            <p:cNvCxnSpPr>
              <a:cxnSpLocks/>
            </p:cNvCxnSpPr>
            <p:nvPr/>
          </p:nvCxnSpPr>
          <p:spPr>
            <a:xfrm>
              <a:off x="4497425" y="2947006"/>
              <a:ext cx="476608" cy="0"/>
            </a:xfrm>
            <a:prstGeom prst="line">
              <a:avLst/>
            </a:prstGeom>
            <a:ln>
              <a:solidFill>
                <a:srgbClr val="28879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Freeform 5"/>
          <p:cNvSpPr>
            <a:spLocks noEditPoints="1"/>
          </p:cNvSpPr>
          <p:nvPr/>
        </p:nvSpPr>
        <p:spPr bwMode="auto">
          <a:xfrm>
            <a:off x="4033739" y="3254643"/>
            <a:ext cx="1471159" cy="1440868"/>
          </a:xfrm>
          <a:custGeom>
            <a:avLst/>
            <a:gdLst>
              <a:gd name="T0" fmla="*/ 6 w 362"/>
              <a:gd name="T1" fmla="*/ 190 h 362"/>
              <a:gd name="T2" fmla="*/ 93 w 362"/>
              <a:gd name="T3" fmla="*/ 186 h 362"/>
              <a:gd name="T4" fmla="*/ 16 w 362"/>
              <a:gd name="T5" fmla="*/ 208 h 362"/>
              <a:gd name="T6" fmla="*/ 102 w 362"/>
              <a:gd name="T7" fmla="*/ 269 h 362"/>
              <a:gd name="T8" fmla="*/ 261 w 362"/>
              <a:gd name="T9" fmla="*/ 269 h 362"/>
              <a:gd name="T10" fmla="*/ 330 w 362"/>
              <a:gd name="T11" fmla="*/ 267 h 362"/>
              <a:gd name="T12" fmla="*/ 273 w 362"/>
              <a:gd name="T13" fmla="*/ 186 h 362"/>
              <a:gd name="T14" fmla="*/ 101 w 362"/>
              <a:gd name="T15" fmla="*/ 94 h 362"/>
              <a:gd name="T16" fmla="*/ 14 w 362"/>
              <a:gd name="T17" fmla="*/ 167 h 362"/>
              <a:gd name="T18" fmla="*/ 105 w 362"/>
              <a:gd name="T19" fmla="*/ 94 h 362"/>
              <a:gd name="T20" fmla="*/ 353 w 362"/>
              <a:gd name="T21" fmla="*/ 175 h 362"/>
              <a:gd name="T22" fmla="*/ 265 w 362"/>
              <a:gd name="T23" fmla="*/ 94 h 362"/>
              <a:gd name="T24" fmla="*/ 353 w 362"/>
              <a:gd name="T25" fmla="*/ 177 h 362"/>
              <a:gd name="T26" fmla="*/ 117 w 362"/>
              <a:gd name="T27" fmla="*/ 94 h 362"/>
              <a:gd name="T28" fmla="*/ 102 w 362"/>
              <a:gd name="T29" fmla="*/ 177 h 362"/>
              <a:gd name="T30" fmla="*/ 102 w 362"/>
              <a:gd name="T31" fmla="*/ 186 h 362"/>
              <a:gd name="T32" fmla="*/ 116 w 362"/>
              <a:gd name="T33" fmla="*/ 269 h 362"/>
              <a:gd name="T34" fmla="*/ 179 w 362"/>
              <a:gd name="T35" fmla="*/ 186 h 362"/>
              <a:gd name="T36" fmla="*/ 188 w 362"/>
              <a:gd name="T37" fmla="*/ 177 h 362"/>
              <a:gd name="T38" fmla="*/ 265 w 362"/>
              <a:gd name="T39" fmla="*/ 169 h 362"/>
              <a:gd name="T40" fmla="*/ 191 w 362"/>
              <a:gd name="T41" fmla="*/ 94 h 362"/>
              <a:gd name="T42" fmla="*/ 188 w 362"/>
              <a:gd name="T43" fmla="*/ 186 h 362"/>
              <a:gd name="T44" fmla="*/ 249 w 362"/>
              <a:gd name="T45" fmla="*/ 269 h 362"/>
              <a:gd name="T46" fmla="*/ 265 w 362"/>
              <a:gd name="T47" fmla="*/ 186 h 362"/>
              <a:gd name="T48" fmla="*/ 152 w 362"/>
              <a:gd name="T49" fmla="*/ 24 h 362"/>
              <a:gd name="T50" fmla="*/ 179 w 362"/>
              <a:gd name="T51" fmla="*/ 86 h 362"/>
              <a:gd name="T52" fmla="*/ 250 w 362"/>
              <a:gd name="T53" fmla="*/ 86 h 362"/>
              <a:gd name="T54" fmla="*/ 203 w 362"/>
              <a:gd name="T55" fmla="*/ 17 h 362"/>
              <a:gd name="T56" fmla="*/ 117 w 362"/>
              <a:gd name="T57" fmla="*/ 278 h 362"/>
              <a:gd name="T58" fmla="*/ 166 w 362"/>
              <a:gd name="T59" fmla="*/ 347 h 362"/>
              <a:gd name="T60" fmla="*/ 117 w 362"/>
              <a:gd name="T61" fmla="*/ 278 h 362"/>
              <a:gd name="T62" fmla="*/ 188 w 362"/>
              <a:gd name="T63" fmla="*/ 351 h 362"/>
              <a:gd name="T64" fmla="*/ 241 w 362"/>
              <a:gd name="T65" fmla="*/ 299 h 362"/>
              <a:gd name="T66" fmla="*/ 45 w 362"/>
              <a:gd name="T67" fmla="*/ 86 h 362"/>
              <a:gd name="T68" fmla="*/ 116 w 362"/>
              <a:gd name="T69" fmla="*/ 62 h 362"/>
              <a:gd name="T70" fmla="*/ 43 w 362"/>
              <a:gd name="T71" fmla="*/ 86 h 362"/>
              <a:gd name="T72" fmla="*/ 259 w 362"/>
              <a:gd name="T73" fmla="*/ 83 h 362"/>
              <a:gd name="T74" fmla="*/ 324 w 362"/>
              <a:gd name="T75" fmla="*/ 86 h 362"/>
              <a:gd name="T76" fmla="*/ 276 w 362"/>
              <a:gd name="T77" fmla="*/ 323 h 362"/>
              <a:gd name="T78" fmla="*/ 264 w 362"/>
              <a:gd name="T79" fmla="*/ 278 h 362"/>
              <a:gd name="T80" fmla="*/ 43 w 362"/>
              <a:gd name="T81" fmla="*/ 278 h 362"/>
              <a:gd name="T82" fmla="*/ 133 w 362"/>
              <a:gd name="T83" fmla="*/ 328 h 362"/>
              <a:gd name="T84" fmla="*/ 56 w 362"/>
              <a:gd name="T85" fmla="*/ 278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62" h="362">
                <a:moveTo>
                  <a:pt x="362" y="181"/>
                </a:moveTo>
                <a:cubicBezTo>
                  <a:pt x="361" y="277"/>
                  <a:pt x="287" y="356"/>
                  <a:pt x="189" y="359"/>
                </a:cubicBezTo>
                <a:cubicBezTo>
                  <a:pt x="91" y="362"/>
                  <a:pt x="11" y="287"/>
                  <a:pt x="6" y="190"/>
                </a:cubicBezTo>
                <a:cubicBezTo>
                  <a:pt x="0" y="90"/>
                  <a:pt x="79" y="6"/>
                  <a:pt x="178" y="3"/>
                </a:cubicBezTo>
                <a:cubicBezTo>
                  <a:pt x="275" y="0"/>
                  <a:pt x="360" y="76"/>
                  <a:pt x="362" y="181"/>
                </a:cubicBezTo>
                <a:close/>
                <a:moveTo>
                  <a:pt x="93" y="186"/>
                </a:moveTo>
                <a:cubicBezTo>
                  <a:pt x="67" y="186"/>
                  <a:pt x="40" y="186"/>
                  <a:pt x="14" y="186"/>
                </a:cubicBezTo>
                <a:cubicBezTo>
                  <a:pt x="14" y="187"/>
                  <a:pt x="14" y="188"/>
                  <a:pt x="14" y="189"/>
                </a:cubicBezTo>
                <a:cubicBezTo>
                  <a:pt x="14" y="195"/>
                  <a:pt x="15" y="201"/>
                  <a:pt x="16" y="208"/>
                </a:cubicBezTo>
                <a:cubicBezTo>
                  <a:pt x="19" y="229"/>
                  <a:pt x="26" y="249"/>
                  <a:pt x="37" y="267"/>
                </a:cubicBezTo>
                <a:cubicBezTo>
                  <a:pt x="38" y="269"/>
                  <a:pt x="39" y="269"/>
                  <a:pt x="40" y="269"/>
                </a:cubicBezTo>
                <a:cubicBezTo>
                  <a:pt x="61" y="269"/>
                  <a:pt x="82" y="269"/>
                  <a:pt x="102" y="269"/>
                </a:cubicBezTo>
                <a:cubicBezTo>
                  <a:pt x="103" y="269"/>
                  <a:pt x="104" y="269"/>
                  <a:pt x="105" y="269"/>
                </a:cubicBezTo>
                <a:cubicBezTo>
                  <a:pt x="98" y="242"/>
                  <a:pt x="94" y="214"/>
                  <a:pt x="93" y="186"/>
                </a:cubicBezTo>
                <a:close/>
                <a:moveTo>
                  <a:pt x="261" y="269"/>
                </a:moveTo>
                <a:cubicBezTo>
                  <a:pt x="262" y="269"/>
                  <a:pt x="263" y="269"/>
                  <a:pt x="264" y="269"/>
                </a:cubicBezTo>
                <a:cubicBezTo>
                  <a:pt x="285" y="269"/>
                  <a:pt x="305" y="269"/>
                  <a:pt x="326" y="269"/>
                </a:cubicBezTo>
                <a:cubicBezTo>
                  <a:pt x="328" y="269"/>
                  <a:pt x="329" y="269"/>
                  <a:pt x="330" y="267"/>
                </a:cubicBezTo>
                <a:cubicBezTo>
                  <a:pt x="342" y="247"/>
                  <a:pt x="349" y="225"/>
                  <a:pt x="352" y="202"/>
                </a:cubicBezTo>
                <a:cubicBezTo>
                  <a:pt x="353" y="197"/>
                  <a:pt x="353" y="191"/>
                  <a:pt x="353" y="186"/>
                </a:cubicBezTo>
                <a:cubicBezTo>
                  <a:pt x="326" y="186"/>
                  <a:pt x="300" y="186"/>
                  <a:pt x="273" y="186"/>
                </a:cubicBezTo>
                <a:cubicBezTo>
                  <a:pt x="273" y="214"/>
                  <a:pt x="269" y="242"/>
                  <a:pt x="261" y="269"/>
                </a:cubicBezTo>
                <a:close/>
                <a:moveTo>
                  <a:pt x="105" y="94"/>
                </a:moveTo>
                <a:cubicBezTo>
                  <a:pt x="103" y="94"/>
                  <a:pt x="102" y="94"/>
                  <a:pt x="101" y="94"/>
                </a:cubicBezTo>
                <a:cubicBezTo>
                  <a:pt x="81" y="94"/>
                  <a:pt x="60" y="94"/>
                  <a:pt x="40" y="94"/>
                </a:cubicBezTo>
                <a:cubicBezTo>
                  <a:pt x="38" y="94"/>
                  <a:pt x="37" y="95"/>
                  <a:pt x="36" y="96"/>
                </a:cubicBezTo>
                <a:cubicBezTo>
                  <a:pt x="24" y="118"/>
                  <a:pt x="16" y="142"/>
                  <a:pt x="14" y="167"/>
                </a:cubicBezTo>
                <a:cubicBezTo>
                  <a:pt x="14" y="170"/>
                  <a:pt x="14" y="174"/>
                  <a:pt x="14" y="177"/>
                </a:cubicBezTo>
                <a:cubicBezTo>
                  <a:pt x="40" y="177"/>
                  <a:pt x="67" y="177"/>
                  <a:pt x="93" y="177"/>
                </a:cubicBezTo>
                <a:cubicBezTo>
                  <a:pt x="94" y="149"/>
                  <a:pt x="97" y="122"/>
                  <a:pt x="105" y="94"/>
                </a:cubicBezTo>
                <a:close/>
                <a:moveTo>
                  <a:pt x="353" y="177"/>
                </a:moveTo>
                <a:cubicBezTo>
                  <a:pt x="353" y="177"/>
                  <a:pt x="353" y="177"/>
                  <a:pt x="353" y="177"/>
                </a:cubicBezTo>
                <a:cubicBezTo>
                  <a:pt x="353" y="176"/>
                  <a:pt x="353" y="176"/>
                  <a:pt x="353" y="175"/>
                </a:cubicBezTo>
                <a:cubicBezTo>
                  <a:pt x="352" y="147"/>
                  <a:pt x="344" y="120"/>
                  <a:pt x="330" y="96"/>
                </a:cubicBezTo>
                <a:cubicBezTo>
                  <a:pt x="329" y="94"/>
                  <a:pt x="328" y="94"/>
                  <a:pt x="327" y="94"/>
                </a:cubicBezTo>
                <a:cubicBezTo>
                  <a:pt x="306" y="94"/>
                  <a:pt x="286" y="94"/>
                  <a:pt x="265" y="94"/>
                </a:cubicBezTo>
                <a:cubicBezTo>
                  <a:pt x="264" y="94"/>
                  <a:pt x="263" y="94"/>
                  <a:pt x="262" y="94"/>
                </a:cubicBezTo>
                <a:cubicBezTo>
                  <a:pt x="270" y="122"/>
                  <a:pt x="273" y="149"/>
                  <a:pt x="273" y="177"/>
                </a:cubicBezTo>
                <a:cubicBezTo>
                  <a:pt x="300" y="177"/>
                  <a:pt x="326" y="177"/>
                  <a:pt x="353" y="177"/>
                </a:cubicBezTo>
                <a:close/>
                <a:moveTo>
                  <a:pt x="179" y="94"/>
                </a:moveTo>
                <a:cubicBezTo>
                  <a:pt x="178" y="94"/>
                  <a:pt x="177" y="94"/>
                  <a:pt x="176" y="94"/>
                </a:cubicBezTo>
                <a:cubicBezTo>
                  <a:pt x="156" y="94"/>
                  <a:pt x="136" y="94"/>
                  <a:pt x="117" y="94"/>
                </a:cubicBezTo>
                <a:cubicBezTo>
                  <a:pt x="114" y="94"/>
                  <a:pt x="113" y="95"/>
                  <a:pt x="112" y="97"/>
                </a:cubicBezTo>
                <a:cubicBezTo>
                  <a:pt x="107" y="119"/>
                  <a:pt x="103" y="141"/>
                  <a:pt x="102" y="163"/>
                </a:cubicBezTo>
                <a:cubicBezTo>
                  <a:pt x="102" y="168"/>
                  <a:pt x="102" y="173"/>
                  <a:pt x="102" y="177"/>
                </a:cubicBezTo>
                <a:cubicBezTo>
                  <a:pt x="128" y="177"/>
                  <a:pt x="153" y="177"/>
                  <a:pt x="179" y="177"/>
                </a:cubicBezTo>
                <a:cubicBezTo>
                  <a:pt x="179" y="150"/>
                  <a:pt x="179" y="122"/>
                  <a:pt x="179" y="94"/>
                </a:cubicBezTo>
                <a:close/>
                <a:moveTo>
                  <a:pt x="102" y="186"/>
                </a:moveTo>
                <a:cubicBezTo>
                  <a:pt x="102" y="187"/>
                  <a:pt x="102" y="187"/>
                  <a:pt x="102" y="188"/>
                </a:cubicBezTo>
                <a:cubicBezTo>
                  <a:pt x="102" y="215"/>
                  <a:pt x="106" y="241"/>
                  <a:pt x="113" y="267"/>
                </a:cubicBezTo>
                <a:cubicBezTo>
                  <a:pt x="114" y="269"/>
                  <a:pt x="115" y="269"/>
                  <a:pt x="116" y="269"/>
                </a:cubicBezTo>
                <a:cubicBezTo>
                  <a:pt x="136" y="269"/>
                  <a:pt x="157" y="269"/>
                  <a:pt x="177" y="269"/>
                </a:cubicBezTo>
                <a:cubicBezTo>
                  <a:pt x="178" y="269"/>
                  <a:pt x="178" y="269"/>
                  <a:pt x="179" y="269"/>
                </a:cubicBezTo>
                <a:cubicBezTo>
                  <a:pt x="179" y="241"/>
                  <a:pt x="179" y="214"/>
                  <a:pt x="179" y="186"/>
                </a:cubicBezTo>
                <a:cubicBezTo>
                  <a:pt x="153" y="186"/>
                  <a:pt x="128" y="186"/>
                  <a:pt x="102" y="186"/>
                </a:cubicBezTo>
                <a:close/>
                <a:moveTo>
                  <a:pt x="188" y="94"/>
                </a:moveTo>
                <a:cubicBezTo>
                  <a:pt x="188" y="122"/>
                  <a:pt x="188" y="150"/>
                  <a:pt x="188" y="177"/>
                </a:cubicBezTo>
                <a:cubicBezTo>
                  <a:pt x="213" y="177"/>
                  <a:pt x="239" y="177"/>
                  <a:pt x="264" y="177"/>
                </a:cubicBezTo>
                <a:cubicBezTo>
                  <a:pt x="265" y="177"/>
                  <a:pt x="265" y="177"/>
                  <a:pt x="265" y="177"/>
                </a:cubicBezTo>
                <a:cubicBezTo>
                  <a:pt x="265" y="174"/>
                  <a:pt x="265" y="171"/>
                  <a:pt x="265" y="169"/>
                </a:cubicBezTo>
                <a:cubicBezTo>
                  <a:pt x="264" y="144"/>
                  <a:pt x="260" y="120"/>
                  <a:pt x="254" y="97"/>
                </a:cubicBezTo>
                <a:cubicBezTo>
                  <a:pt x="254" y="95"/>
                  <a:pt x="253" y="94"/>
                  <a:pt x="251" y="94"/>
                </a:cubicBezTo>
                <a:cubicBezTo>
                  <a:pt x="231" y="94"/>
                  <a:pt x="211" y="94"/>
                  <a:pt x="191" y="94"/>
                </a:cubicBezTo>
                <a:cubicBezTo>
                  <a:pt x="190" y="94"/>
                  <a:pt x="189" y="94"/>
                  <a:pt x="188" y="94"/>
                </a:cubicBezTo>
                <a:close/>
                <a:moveTo>
                  <a:pt x="265" y="186"/>
                </a:moveTo>
                <a:cubicBezTo>
                  <a:pt x="239" y="186"/>
                  <a:pt x="213" y="186"/>
                  <a:pt x="188" y="186"/>
                </a:cubicBezTo>
                <a:cubicBezTo>
                  <a:pt x="188" y="214"/>
                  <a:pt x="188" y="242"/>
                  <a:pt x="188" y="269"/>
                </a:cubicBezTo>
                <a:cubicBezTo>
                  <a:pt x="189" y="269"/>
                  <a:pt x="190" y="269"/>
                  <a:pt x="191" y="269"/>
                </a:cubicBezTo>
                <a:cubicBezTo>
                  <a:pt x="211" y="269"/>
                  <a:pt x="230" y="269"/>
                  <a:pt x="249" y="269"/>
                </a:cubicBezTo>
                <a:cubicBezTo>
                  <a:pt x="252" y="269"/>
                  <a:pt x="253" y="269"/>
                  <a:pt x="254" y="266"/>
                </a:cubicBezTo>
                <a:cubicBezTo>
                  <a:pt x="259" y="247"/>
                  <a:pt x="262" y="227"/>
                  <a:pt x="264" y="208"/>
                </a:cubicBezTo>
                <a:cubicBezTo>
                  <a:pt x="264" y="201"/>
                  <a:pt x="265" y="193"/>
                  <a:pt x="265" y="186"/>
                </a:cubicBezTo>
                <a:close/>
                <a:moveTo>
                  <a:pt x="179" y="12"/>
                </a:moveTo>
                <a:cubicBezTo>
                  <a:pt x="178" y="12"/>
                  <a:pt x="177" y="12"/>
                  <a:pt x="176" y="12"/>
                </a:cubicBezTo>
                <a:cubicBezTo>
                  <a:pt x="167" y="14"/>
                  <a:pt x="159" y="18"/>
                  <a:pt x="152" y="24"/>
                </a:cubicBezTo>
                <a:cubicBezTo>
                  <a:pt x="140" y="35"/>
                  <a:pt x="132" y="48"/>
                  <a:pt x="125" y="63"/>
                </a:cubicBezTo>
                <a:cubicBezTo>
                  <a:pt x="122" y="70"/>
                  <a:pt x="119" y="78"/>
                  <a:pt x="115" y="86"/>
                </a:cubicBezTo>
                <a:cubicBezTo>
                  <a:pt x="137" y="86"/>
                  <a:pt x="158" y="86"/>
                  <a:pt x="179" y="86"/>
                </a:cubicBezTo>
                <a:cubicBezTo>
                  <a:pt x="179" y="61"/>
                  <a:pt x="179" y="36"/>
                  <a:pt x="179" y="12"/>
                </a:cubicBezTo>
                <a:close/>
                <a:moveTo>
                  <a:pt x="188" y="86"/>
                </a:moveTo>
                <a:cubicBezTo>
                  <a:pt x="209" y="86"/>
                  <a:pt x="230" y="86"/>
                  <a:pt x="250" y="86"/>
                </a:cubicBezTo>
                <a:cubicBezTo>
                  <a:pt x="250" y="85"/>
                  <a:pt x="250" y="85"/>
                  <a:pt x="250" y="84"/>
                </a:cubicBezTo>
                <a:cubicBezTo>
                  <a:pt x="245" y="68"/>
                  <a:pt x="238" y="53"/>
                  <a:pt x="228" y="39"/>
                </a:cubicBezTo>
                <a:cubicBezTo>
                  <a:pt x="221" y="30"/>
                  <a:pt x="213" y="22"/>
                  <a:pt x="203" y="17"/>
                </a:cubicBezTo>
                <a:cubicBezTo>
                  <a:pt x="198" y="14"/>
                  <a:pt x="193" y="12"/>
                  <a:pt x="188" y="12"/>
                </a:cubicBezTo>
                <a:cubicBezTo>
                  <a:pt x="188" y="36"/>
                  <a:pt x="188" y="61"/>
                  <a:pt x="188" y="86"/>
                </a:cubicBezTo>
                <a:close/>
                <a:moveTo>
                  <a:pt x="117" y="278"/>
                </a:moveTo>
                <a:cubicBezTo>
                  <a:pt x="117" y="279"/>
                  <a:pt x="117" y="279"/>
                  <a:pt x="117" y="279"/>
                </a:cubicBezTo>
                <a:cubicBezTo>
                  <a:pt x="123" y="295"/>
                  <a:pt x="130" y="311"/>
                  <a:pt x="140" y="324"/>
                </a:cubicBezTo>
                <a:cubicBezTo>
                  <a:pt x="147" y="334"/>
                  <a:pt x="155" y="342"/>
                  <a:pt x="166" y="347"/>
                </a:cubicBezTo>
                <a:cubicBezTo>
                  <a:pt x="170" y="349"/>
                  <a:pt x="175" y="350"/>
                  <a:pt x="179" y="351"/>
                </a:cubicBezTo>
                <a:cubicBezTo>
                  <a:pt x="179" y="326"/>
                  <a:pt x="179" y="302"/>
                  <a:pt x="179" y="278"/>
                </a:cubicBezTo>
                <a:cubicBezTo>
                  <a:pt x="158" y="278"/>
                  <a:pt x="138" y="278"/>
                  <a:pt x="117" y="278"/>
                </a:cubicBezTo>
                <a:close/>
                <a:moveTo>
                  <a:pt x="250" y="278"/>
                </a:moveTo>
                <a:cubicBezTo>
                  <a:pt x="229" y="278"/>
                  <a:pt x="208" y="278"/>
                  <a:pt x="188" y="278"/>
                </a:cubicBezTo>
                <a:cubicBezTo>
                  <a:pt x="188" y="302"/>
                  <a:pt x="188" y="326"/>
                  <a:pt x="188" y="351"/>
                </a:cubicBezTo>
                <a:cubicBezTo>
                  <a:pt x="189" y="351"/>
                  <a:pt x="189" y="351"/>
                  <a:pt x="190" y="350"/>
                </a:cubicBezTo>
                <a:cubicBezTo>
                  <a:pt x="200" y="349"/>
                  <a:pt x="208" y="344"/>
                  <a:pt x="215" y="337"/>
                </a:cubicBezTo>
                <a:cubicBezTo>
                  <a:pt x="227" y="327"/>
                  <a:pt x="235" y="314"/>
                  <a:pt x="241" y="299"/>
                </a:cubicBezTo>
                <a:cubicBezTo>
                  <a:pt x="244" y="292"/>
                  <a:pt x="247" y="285"/>
                  <a:pt x="250" y="278"/>
                </a:cubicBezTo>
                <a:close/>
                <a:moveTo>
                  <a:pt x="43" y="86"/>
                </a:moveTo>
                <a:cubicBezTo>
                  <a:pt x="44" y="86"/>
                  <a:pt x="44" y="86"/>
                  <a:pt x="45" y="86"/>
                </a:cubicBezTo>
                <a:cubicBezTo>
                  <a:pt x="65" y="86"/>
                  <a:pt x="85" y="86"/>
                  <a:pt x="105" y="86"/>
                </a:cubicBezTo>
                <a:cubicBezTo>
                  <a:pt x="107" y="86"/>
                  <a:pt x="107" y="85"/>
                  <a:pt x="108" y="84"/>
                </a:cubicBezTo>
                <a:cubicBezTo>
                  <a:pt x="111" y="77"/>
                  <a:pt x="113" y="69"/>
                  <a:pt x="116" y="62"/>
                </a:cubicBezTo>
                <a:cubicBezTo>
                  <a:pt x="123" y="48"/>
                  <a:pt x="131" y="34"/>
                  <a:pt x="142" y="23"/>
                </a:cubicBezTo>
                <a:cubicBezTo>
                  <a:pt x="145" y="20"/>
                  <a:pt x="148" y="17"/>
                  <a:pt x="151" y="14"/>
                </a:cubicBezTo>
                <a:cubicBezTo>
                  <a:pt x="105" y="24"/>
                  <a:pt x="70" y="48"/>
                  <a:pt x="43" y="86"/>
                </a:cubicBezTo>
                <a:close/>
                <a:moveTo>
                  <a:pt x="217" y="15"/>
                </a:moveTo>
                <a:cubicBezTo>
                  <a:pt x="222" y="21"/>
                  <a:pt x="228" y="26"/>
                  <a:pt x="233" y="32"/>
                </a:cubicBezTo>
                <a:cubicBezTo>
                  <a:pt x="245" y="47"/>
                  <a:pt x="252" y="65"/>
                  <a:pt x="259" y="83"/>
                </a:cubicBezTo>
                <a:cubicBezTo>
                  <a:pt x="259" y="85"/>
                  <a:pt x="260" y="86"/>
                  <a:pt x="262" y="86"/>
                </a:cubicBezTo>
                <a:cubicBezTo>
                  <a:pt x="282" y="86"/>
                  <a:pt x="301" y="86"/>
                  <a:pt x="320" y="86"/>
                </a:cubicBezTo>
                <a:cubicBezTo>
                  <a:pt x="321" y="86"/>
                  <a:pt x="322" y="86"/>
                  <a:pt x="324" y="86"/>
                </a:cubicBezTo>
                <a:cubicBezTo>
                  <a:pt x="297" y="48"/>
                  <a:pt x="262" y="24"/>
                  <a:pt x="217" y="15"/>
                </a:cubicBezTo>
                <a:close/>
                <a:moveTo>
                  <a:pt x="216" y="348"/>
                </a:moveTo>
                <a:cubicBezTo>
                  <a:pt x="238" y="344"/>
                  <a:pt x="258" y="335"/>
                  <a:pt x="276" y="323"/>
                </a:cubicBezTo>
                <a:cubicBezTo>
                  <a:pt x="295" y="311"/>
                  <a:pt x="310" y="296"/>
                  <a:pt x="323" y="278"/>
                </a:cubicBezTo>
                <a:cubicBezTo>
                  <a:pt x="321" y="278"/>
                  <a:pt x="320" y="278"/>
                  <a:pt x="319" y="278"/>
                </a:cubicBezTo>
                <a:cubicBezTo>
                  <a:pt x="301" y="278"/>
                  <a:pt x="283" y="278"/>
                  <a:pt x="264" y="278"/>
                </a:cubicBezTo>
                <a:cubicBezTo>
                  <a:pt x="259" y="278"/>
                  <a:pt x="259" y="278"/>
                  <a:pt x="257" y="283"/>
                </a:cubicBezTo>
                <a:cubicBezTo>
                  <a:pt x="248" y="308"/>
                  <a:pt x="237" y="330"/>
                  <a:pt x="216" y="348"/>
                </a:cubicBezTo>
                <a:close/>
                <a:moveTo>
                  <a:pt x="43" y="278"/>
                </a:moveTo>
                <a:cubicBezTo>
                  <a:pt x="71" y="315"/>
                  <a:pt x="106" y="338"/>
                  <a:pt x="150" y="347"/>
                </a:cubicBezTo>
                <a:cubicBezTo>
                  <a:pt x="150" y="347"/>
                  <a:pt x="150" y="346"/>
                  <a:pt x="149" y="346"/>
                </a:cubicBezTo>
                <a:cubicBezTo>
                  <a:pt x="143" y="341"/>
                  <a:pt x="137" y="335"/>
                  <a:pt x="133" y="328"/>
                </a:cubicBezTo>
                <a:cubicBezTo>
                  <a:pt x="122" y="314"/>
                  <a:pt x="115" y="298"/>
                  <a:pt x="109" y="281"/>
                </a:cubicBezTo>
                <a:cubicBezTo>
                  <a:pt x="108" y="278"/>
                  <a:pt x="107" y="278"/>
                  <a:pt x="105" y="278"/>
                </a:cubicBezTo>
                <a:cubicBezTo>
                  <a:pt x="89" y="278"/>
                  <a:pt x="72" y="278"/>
                  <a:pt x="56" y="278"/>
                </a:cubicBezTo>
                <a:cubicBezTo>
                  <a:pt x="52" y="278"/>
                  <a:pt x="48" y="278"/>
                  <a:pt x="43" y="2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Parallelogram 86"/>
          <p:cNvSpPr/>
          <p:nvPr/>
        </p:nvSpPr>
        <p:spPr>
          <a:xfrm>
            <a:off x="5639037" y="2377891"/>
            <a:ext cx="790609" cy="3051565"/>
          </a:xfrm>
          <a:prstGeom prst="parallelogram">
            <a:avLst>
              <a:gd name="adj" fmla="val 89648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文字方塊 128"/>
          <p:cNvSpPr txBox="1"/>
          <p:nvPr/>
        </p:nvSpPr>
        <p:spPr>
          <a:xfrm>
            <a:off x="184473" y="2657644"/>
            <a:ext cx="341383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600" b="1" dirty="0" smtClean="0"/>
              <a:t>Recently,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more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and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more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people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ride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bikes/go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road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running.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When you go out to exercise, you may 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get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held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up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in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traffic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accident/ construction.</a:t>
            </a:r>
            <a:r>
              <a:rPr kumimoji="1" lang="zh-TW" altLang="en-US" sz="1600" b="1" dirty="0" smtClean="0"/>
              <a:t> </a:t>
            </a:r>
            <a:endParaRPr kumimoji="1" lang="en-US" altLang="zh-TW" sz="1600" b="1" dirty="0" smtClean="0"/>
          </a:p>
          <a:p>
            <a:endParaRPr kumimoji="1" lang="en-US" altLang="zh-TW" sz="1600" b="1" dirty="0" smtClean="0"/>
          </a:p>
          <a:p>
            <a:r>
              <a:rPr kumimoji="1" lang="en-US" altLang="zh-TW" sz="1600" b="1" dirty="0" smtClean="0"/>
              <a:t>First,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we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want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to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use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the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 </a:t>
            </a:r>
            <a:r>
              <a:rPr kumimoji="1" lang="en-US" altLang="zh-TW" sz="1600" b="1" dirty="0"/>
              <a:t>yearly information </a:t>
            </a:r>
            <a:r>
              <a:rPr kumimoji="1" lang="en-US" altLang="zh-TW" sz="1600" b="1" dirty="0" smtClean="0"/>
              <a:t>of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traffic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accident,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and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remind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users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which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place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has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the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most</a:t>
            </a:r>
            <a:r>
              <a:rPr kumimoji="1" lang="zh-TW" altLang="en-US" sz="1600" b="1" dirty="0"/>
              <a:t> </a:t>
            </a:r>
            <a:r>
              <a:rPr kumimoji="1" lang="en-US" altLang="zh-TW" sz="1600" b="1" dirty="0" smtClean="0"/>
              <a:t>traffic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accident.</a:t>
            </a:r>
          </a:p>
          <a:p>
            <a:endParaRPr kumimoji="1" lang="en-US" altLang="zh-TW" sz="1600" b="1" dirty="0"/>
          </a:p>
          <a:p>
            <a:r>
              <a:rPr kumimoji="1" lang="en-US" altLang="zh-TW" sz="1600" b="1" dirty="0" smtClean="0"/>
              <a:t>Second,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we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want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to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send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the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real-time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which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place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has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construction,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and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let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users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to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provide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to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go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there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for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exercising.</a:t>
            </a:r>
            <a:endParaRPr kumimoji="1" lang="zh-TW" altLang="en-US" sz="1600" b="1" dirty="0"/>
          </a:p>
        </p:txBody>
      </p:sp>
      <p:sp>
        <p:nvSpPr>
          <p:cNvPr id="130" name="文字方塊 129"/>
          <p:cNvSpPr txBox="1"/>
          <p:nvPr/>
        </p:nvSpPr>
        <p:spPr>
          <a:xfrm>
            <a:off x="8359140" y="2899343"/>
            <a:ext cx="323823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600" b="1" dirty="0" err="1" smtClean="0"/>
              <a:t>Equipment,crowds,etc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may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let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indoors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air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quality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no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safe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for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our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health.</a:t>
            </a:r>
            <a:r>
              <a:rPr kumimoji="1" lang="zh-TW" altLang="en-US" sz="1600" b="1" dirty="0" smtClean="0"/>
              <a:t> </a:t>
            </a:r>
            <a:endParaRPr kumimoji="1" lang="en-US" altLang="zh-TW" sz="1600" b="1" dirty="0" smtClean="0"/>
          </a:p>
          <a:p>
            <a:endParaRPr kumimoji="1" lang="en-US" altLang="zh-TW" sz="1600" b="1" dirty="0"/>
          </a:p>
          <a:p>
            <a:r>
              <a:rPr kumimoji="1" lang="en-US" altLang="zh-TW" sz="1600" b="1" dirty="0" smtClean="0"/>
              <a:t>Therefore,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we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hope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government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can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provide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the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information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about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monitoring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indoors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air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quality.</a:t>
            </a:r>
            <a:r>
              <a:rPr kumimoji="1" lang="zh-TW" altLang="en-US" sz="1600" b="1" dirty="0" smtClean="0"/>
              <a:t> </a:t>
            </a:r>
            <a:endParaRPr kumimoji="1" lang="en-US" altLang="zh-TW" sz="1600" b="1" dirty="0" smtClean="0"/>
          </a:p>
          <a:p>
            <a:endParaRPr kumimoji="1" lang="en-US" altLang="zh-TW" sz="1600" b="1" dirty="0"/>
          </a:p>
          <a:p>
            <a:r>
              <a:rPr kumimoji="1" lang="en-US" altLang="zh-TW" sz="1600" b="1" dirty="0" smtClean="0"/>
              <a:t>Then,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we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can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let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the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website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has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not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only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outdoors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places,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but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also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indoors</a:t>
            </a:r>
            <a:r>
              <a:rPr kumimoji="1" lang="zh-TW" altLang="en-US" sz="1600" b="1" dirty="0" smtClean="0"/>
              <a:t> </a:t>
            </a:r>
            <a:r>
              <a:rPr kumimoji="1" lang="en-US" altLang="zh-TW" sz="1600" b="1" dirty="0" smtClean="0"/>
              <a:t>ones.</a:t>
            </a:r>
            <a:r>
              <a:rPr kumimoji="1" lang="zh-TW" altLang="en-US" sz="1600" b="1" dirty="0" smtClean="0"/>
              <a:t> </a:t>
            </a:r>
            <a:endParaRPr kumimoji="1" lang="zh-TW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922547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 52"/>
          <p:cNvGrpSpPr/>
          <p:nvPr/>
        </p:nvGrpSpPr>
        <p:grpSpPr>
          <a:xfrm>
            <a:off x="3695311" y="2706624"/>
            <a:ext cx="4594456" cy="1719788"/>
            <a:chOff x="4351741" y="1223437"/>
            <a:chExt cx="3458759" cy="735658"/>
          </a:xfrm>
        </p:grpSpPr>
        <p:sp>
          <p:nvSpPr>
            <p:cNvPr id="50" name="矩形 49"/>
            <p:cNvSpPr/>
            <p:nvPr/>
          </p:nvSpPr>
          <p:spPr>
            <a:xfrm>
              <a:off x="4351741" y="1223437"/>
              <a:ext cx="3458759" cy="73565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4604745" y="1393784"/>
              <a:ext cx="2952750" cy="3949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5400" b="1" dirty="0" smtClean="0">
                  <a:solidFill>
                    <a:schemeClr val="bg1"/>
                  </a:solidFill>
                </a:rPr>
                <a:t>THANK</a:t>
              </a:r>
              <a:r>
                <a:rPr lang="zh-CN" altLang="en-US" sz="5400" b="1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5400" b="1" dirty="0" smtClean="0">
                  <a:solidFill>
                    <a:schemeClr val="bg1"/>
                  </a:solidFill>
                </a:rPr>
                <a:t>YOU!</a:t>
              </a:r>
              <a:endParaRPr lang="zh-CN" altLang="en-US" sz="5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2" name="Freeform 1697"/>
          <p:cNvSpPr>
            <a:spLocks/>
          </p:cNvSpPr>
          <p:nvPr/>
        </p:nvSpPr>
        <p:spPr bwMode="auto">
          <a:xfrm>
            <a:off x="6582739" y="3403046"/>
            <a:ext cx="3414055" cy="1790700"/>
          </a:xfrm>
          <a:custGeom>
            <a:avLst/>
            <a:gdLst/>
            <a:ahLst/>
            <a:cxnLst>
              <a:cxn ang="0">
                <a:pos x="288" y="38"/>
              </a:cxn>
              <a:cxn ang="0">
                <a:pos x="322" y="70"/>
              </a:cxn>
              <a:cxn ang="0">
                <a:pos x="250" y="142"/>
              </a:cxn>
              <a:cxn ang="0">
                <a:pos x="170" y="62"/>
              </a:cxn>
              <a:cxn ang="0">
                <a:pos x="0" y="232"/>
              </a:cxn>
              <a:cxn ang="0">
                <a:pos x="68" y="232"/>
              </a:cxn>
              <a:cxn ang="0">
                <a:pos x="170" y="130"/>
              </a:cxn>
              <a:cxn ang="0">
                <a:pos x="250" y="210"/>
              </a:cxn>
              <a:cxn ang="0">
                <a:pos x="356" y="104"/>
              </a:cxn>
              <a:cxn ang="0">
                <a:pos x="388" y="138"/>
              </a:cxn>
              <a:cxn ang="0">
                <a:pos x="426" y="0"/>
              </a:cxn>
              <a:cxn ang="0">
                <a:pos x="288" y="38"/>
              </a:cxn>
            </a:cxnLst>
            <a:rect l="0" t="0" r="r" b="b"/>
            <a:pathLst>
              <a:path w="426" h="232">
                <a:moveTo>
                  <a:pt x="288" y="38"/>
                </a:moveTo>
                <a:lnTo>
                  <a:pt x="322" y="70"/>
                </a:lnTo>
                <a:lnTo>
                  <a:pt x="250" y="142"/>
                </a:lnTo>
                <a:lnTo>
                  <a:pt x="170" y="62"/>
                </a:lnTo>
                <a:lnTo>
                  <a:pt x="0" y="232"/>
                </a:lnTo>
                <a:lnTo>
                  <a:pt x="68" y="232"/>
                </a:lnTo>
                <a:lnTo>
                  <a:pt x="170" y="130"/>
                </a:lnTo>
                <a:lnTo>
                  <a:pt x="250" y="210"/>
                </a:lnTo>
                <a:lnTo>
                  <a:pt x="356" y="104"/>
                </a:lnTo>
                <a:lnTo>
                  <a:pt x="388" y="138"/>
                </a:lnTo>
                <a:lnTo>
                  <a:pt x="426" y="0"/>
                </a:lnTo>
                <a:lnTo>
                  <a:pt x="288" y="38"/>
                </a:lnTo>
                <a:close/>
              </a:path>
            </a:pathLst>
          </a:custGeom>
          <a:solidFill>
            <a:srgbClr val="FBE158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96248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7379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46956" y="255114"/>
            <a:ext cx="2528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>
                <a:solidFill>
                  <a:schemeClr val="bg1"/>
                </a:solidFill>
              </a:rPr>
              <a:t>CONTENTS</a:t>
            </a:r>
            <a:endParaRPr kumimoji="1" lang="zh-CN" altLang="en-US" sz="3600" b="1" dirty="0">
              <a:solidFill>
                <a:schemeClr val="bg1"/>
              </a:solidFill>
            </a:endParaRPr>
          </a:p>
        </p:txBody>
      </p:sp>
      <p:cxnSp>
        <p:nvCxnSpPr>
          <p:cNvPr id="51" name="直線接點 50"/>
          <p:cNvCxnSpPr/>
          <p:nvPr/>
        </p:nvCxnSpPr>
        <p:spPr>
          <a:xfrm flipV="1">
            <a:off x="950976" y="3917202"/>
            <a:ext cx="4850734" cy="14719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接點 54"/>
          <p:cNvCxnSpPr/>
          <p:nvPr/>
        </p:nvCxnSpPr>
        <p:spPr>
          <a:xfrm>
            <a:off x="5801710" y="1587062"/>
            <a:ext cx="0" cy="4981904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剪去並圓角化單一角落矩形 57"/>
          <p:cNvSpPr/>
          <p:nvPr/>
        </p:nvSpPr>
        <p:spPr>
          <a:xfrm>
            <a:off x="950976" y="1293823"/>
            <a:ext cx="2488910" cy="632440"/>
          </a:xfrm>
          <a:prstGeom prst="snip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 smtClean="0"/>
              <a:t>Introduction</a:t>
            </a:r>
            <a:endParaRPr kumimoji="1" lang="en-US" altLang="zh-TW" sz="2400" dirty="0" smtClean="0"/>
          </a:p>
        </p:txBody>
      </p:sp>
      <p:sp>
        <p:nvSpPr>
          <p:cNvPr id="59" name="剪去並圓角化單一角落矩形 58"/>
          <p:cNvSpPr/>
          <p:nvPr/>
        </p:nvSpPr>
        <p:spPr>
          <a:xfrm>
            <a:off x="950976" y="4200245"/>
            <a:ext cx="2488910" cy="632440"/>
          </a:xfrm>
          <a:prstGeom prst="snip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 smtClean="0"/>
              <a:t>Website</a:t>
            </a:r>
          </a:p>
        </p:txBody>
      </p:sp>
      <p:sp>
        <p:nvSpPr>
          <p:cNvPr id="61" name="剪去並圓角化單一角落矩形 60"/>
          <p:cNvSpPr/>
          <p:nvPr/>
        </p:nvSpPr>
        <p:spPr>
          <a:xfrm>
            <a:off x="6189318" y="1229799"/>
            <a:ext cx="3668111" cy="632440"/>
          </a:xfrm>
          <a:prstGeom prst="snip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smtClean="0"/>
              <a:t>Future development</a:t>
            </a:r>
            <a:endParaRPr kumimoji="1" lang="en-US" altLang="zh-TW" sz="3200" dirty="0" smtClean="0"/>
          </a:p>
        </p:txBody>
      </p:sp>
      <p:sp>
        <p:nvSpPr>
          <p:cNvPr id="62" name="文本框 4"/>
          <p:cNvSpPr txBox="1"/>
          <p:nvPr/>
        </p:nvSpPr>
        <p:spPr>
          <a:xfrm>
            <a:off x="950976" y="1862239"/>
            <a:ext cx="47105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TW" sz="2800" b="1" dirty="0" smtClean="0"/>
              <a:t>Team</a:t>
            </a:r>
            <a:r>
              <a:rPr kumimoji="1" lang="zh-TW" altLang="en-US" sz="2800" b="1" dirty="0" smtClean="0"/>
              <a:t> </a:t>
            </a:r>
            <a:r>
              <a:rPr kumimoji="1" lang="en-US" altLang="zh-TW" sz="2800" b="1" dirty="0" smtClean="0"/>
              <a:t>intro</a:t>
            </a:r>
            <a:r>
              <a:rPr kumimoji="1" lang="mr-IN" altLang="zh-TW" sz="2800" b="1" dirty="0" smtClean="0"/>
              <a:t>……………………</a:t>
            </a:r>
            <a:r>
              <a:rPr kumimoji="1" lang="en-US" altLang="zh-TW" sz="2800" b="1" dirty="0" smtClean="0"/>
              <a:t>P4</a:t>
            </a:r>
            <a:endParaRPr kumimoji="1" lang="en-US" altLang="zh-TW" sz="2800" b="1" dirty="0" smtClean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TW" sz="2800" b="1" dirty="0" smtClean="0"/>
              <a:t>Motivation</a:t>
            </a:r>
            <a:r>
              <a:rPr kumimoji="1" lang="zh-TW" altLang="en-US" sz="2800" b="1" dirty="0" smtClean="0"/>
              <a:t> </a:t>
            </a:r>
            <a:r>
              <a:rPr kumimoji="1" lang="en-US" altLang="zh-TW" sz="2800" b="1" dirty="0" smtClean="0"/>
              <a:t>attributed</a:t>
            </a:r>
            <a:r>
              <a:rPr kumimoji="1" lang="mr-IN" altLang="zh-TW" sz="2800" b="1" dirty="0" smtClean="0"/>
              <a:t>…</a:t>
            </a:r>
            <a:r>
              <a:rPr kumimoji="1" lang="en-US" altLang="zh-TW" sz="2800" b="1" dirty="0" smtClean="0"/>
              <a:t>.</a:t>
            </a:r>
            <a:r>
              <a:rPr kumimoji="1" lang="en-US" altLang="zh-TW" sz="2800" b="1" dirty="0" smtClean="0"/>
              <a:t>P5</a:t>
            </a:r>
            <a:endParaRPr kumimoji="1" lang="en-US" altLang="zh-TW" sz="2800" b="1" dirty="0" smtClean="0"/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TW" sz="2800" b="1" dirty="0" smtClean="0"/>
              <a:t>Timeline</a:t>
            </a:r>
            <a:r>
              <a:rPr kumimoji="1" lang="mr-IN" altLang="zh-TW" sz="2800" b="1" dirty="0" smtClean="0"/>
              <a:t>………………………</a:t>
            </a:r>
            <a:r>
              <a:rPr kumimoji="1" lang="en-US" altLang="zh-TW" sz="2800" b="1" dirty="0" smtClean="0"/>
              <a:t>P6</a:t>
            </a:r>
            <a:endParaRPr kumimoji="1" lang="en-US" altLang="zh-TW" sz="2800" b="1" dirty="0"/>
          </a:p>
        </p:txBody>
      </p:sp>
      <p:sp>
        <p:nvSpPr>
          <p:cNvPr id="4" name="文字方塊 3"/>
          <p:cNvSpPr txBox="1"/>
          <p:nvPr/>
        </p:nvSpPr>
        <p:spPr>
          <a:xfrm>
            <a:off x="11649205" y="64509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2</a:t>
            </a:r>
            <a:endParaRPr kumimoji="1" lang="zh-TW" altLang="en-US" dirty="0"/>
          </a:p>
        </p:txBody>
      </p:sp>
      <p:sp>
        <p:nvSpPr>
          <p:cNvPr id="12" name="文本框 4"/>
          <p:cNvSpPr txBox="1"/>
          <p:nvPr/>
        </p:nvSpPr>
        <p:spPr>
          <a:xfrm>
            <a:off x="943992" y="4765280"/>
            <a:ext cx="47105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TW" sz="2800" b="1" dirty="0" smtClean="0"/>
              <a:t>LOGO</a:t>
            </a:r>
            <a:r>
              <a:rPr kumimoji="1" lang="mr-IN" altLang="zh-TW" sz="2800" b="1" dirty="0" smtClean="0"/>
              <a:t>………………………</a:t>
            </a:r>
            <a:r>
              <a:rPr kumimoji="1" lang="en-US" altLang="zh-TW" sz="2800" b="1" dirty="0" smtClean="0"/>
              <a:t>..</a:t>
            </a:r>
            <a:r>
              <a:rPr kumimoji="1" lang="mr-IN" altLang="zh-TW" sz="2800" b="1" dirty="0" smtClean="0"/>
              <a:t>…</a:t>
            </a:r>
            <a:r>
              <a:rPr kumimoji="1" lang="en-US" altLang="zh-TW" sz="2800" b="1" dirty="0" smtClean="0"/>
              <a:t>P7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TW" sz="2800" b="1" dirty="0" smtClean="0"/>
              <a:t>Website</a:t>
            </a:r>
            <a:r>
              <a:rPr kumimoji="1" lang="mr-IN" altLang="zh-TW" sz="2800" b="1" dirty="0" smtClean="0"/>
              <a:t>………………………</a:t>
            </a:r>
            <a:r>
              <a:rPr kumimoji="1" lang="en-US" altLang="zh-TW" sz="2800" b="1" dirty="0" smtClean="0"/>
              <a:t>.P8</a:t>
            </a:r>
            <a:endParaRPr kumimoji="1" lang="en-US" altLang="zh-TW" sz="2800" b="1" dirty="0" smtClean="0"/>
          </a:p>
        </p:txBody>
      </p:sp>
      <p:sp>
        <p:nvSpPr>
          <p:cNvPr id="14" name="文本框 4"/>
          <p:cNvSpPr txBox="1"/>
          <p:nvPr/>
        </p:nvSpPr>
        <p:spPr>
          <a:xfrm>
            <a:off x="5948855" y="1934225"/>
            <a:ext cx="47105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zh-TW" sz="2800" b="1" dirty="0" smtClean="0"/>
              <a:t>Application</a:t>
            </a:r>
            <a:r>
              <a:rPr kumimoji="1" lang="mr-IN" altLang="zh-TW" sz="2800" b="1" dirty="0" smtClean="0"/>
              <a:t>………………</a:t>
            </a:r>
            <a:r>
              <a:rPr kumimoji="1" lang="en-US" altLang="zh-TW" sz="2800" b="1" dirty="0" smtClean="0"/>
              <a:t>.P16</a:t>
            </a:r>
            <a:endParaRPr kumimoji="1" lang="en-US" altLang="zh-TW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837802" y="4165601"/>
            <a:ext cx="8291684" cy="1606056"/>
          </a:xfrm>
        </p:spPr>
        <p:txBody>
          <a:bodyPr/>
          <a:lstStyle/>
          <a:p>
            <a:pPr marL="457200" indent="-457200" algn="dist">
              <a:buFont typeface="Arial" charset="0"/>
              <a:buChar char="•"/>
            </a:pPr>
            <a:r>
              <a:rPr kumimoji="1" lang="en-US" altLang="zh-TW" sz="7200" dirty="0" smtClean="0">
                <a:solidFill>
                  <a:schemeClr val="bg1"/>
                </a:solidFill>
              </a:rPr>
              <a:t>INTRODUCTION</a:t>
            </a:r>
            <a:endParaRPr kumimoji="1" lang="zh-TW" altLang="en-US" sz="7200" dirty="0">
              <a:solidFill>
                <a:schemeClr val="bg1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1649205" y="64509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chemeClr val="bg1"/>
                </a:solidFill>
              </a:rPr>
              <a:t>3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750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00604" y="289858"/>
            <a:ext cx="2528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 smtClean="0">
                <a:solidFill>
                  <a:schemeClr val="bg1"/>
                </a:solidFill>
              </a:rPr>
              <a:t>Team Intro </a:t>
            </a:r>
            <a:endParaRPr kumimoji="1"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56258">
            <a:off x="9379387" y="3827529"/>
            <a:ext cx="2518765" cy="2492852"/>
          </a:xfrm>
          <a:prstGeom prst="ellipse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73" y="3940958"/>
            <a:ext cx="2272145" cy="2265995"/>
          </a:xfrm>
          <a:prstGeom prst="ellipse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498" y="1350698"/>
            <a:ext cx="2354618" cy="2364449"/>
          </a:xfrm>
          <a:prstGeom prst="ellipse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740" y="1393820"/>
            <a:ext cx="2331076" cy="2278206"/>
          </a:xfrm>
          <a:prstGeom prst="ellipse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341" y="760732"/>
            <a:ext cx="2566503" cy="2579178"/>
          </a:xfrm>
          <a:prstGeom prst="ellipse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2052949" y="3651991"/>
            <a:ext cx="13520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b="1" dirty="0" smtClean="0">
                <a:solidFill>
                  <a:srgbClr val="002060"/>
                </a:solidFill>
              </a:rPr>
              <a:t>Jenny</a:t>
            </a:r>
            <a:r>
              <a:rPr kumimoji="1" lang="zh-TW" altLang="en-US" sz="2000" b="1" dirty="0" smtClean="0">
                <a:solidFill>
                  <a:srgbClr val="002060"/>
                </a:solidFill>
              </a:rPr>
              <a:t> </a:t>
            </a:r>
            <a:r>
              <a:rPr kumimoji="1" lang="en-US" altLang="zh-TW" sz="2000" b="1" dirty="0" smtClean="0">
                <a:solidFill>
                  <a:srgbClr val="002060"/>
                </a:solidFill>
              </a:rPr>
              <a:t>Yang</a:t>
            </a:r>
            <a:endParaRPr kumimoji="1" lang="zh-TW" altLang="en-US" sz="2000" b="1" dirty="0">
              <a:solidFill>
                <a:srgbClr val="002060"/>
              </a:solidFill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4951231" y="3323199"/>
            <a:ext cx="15840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b="1" dirty="0" smtClean="0">
                <a:solidFill>
                  <a:srgbClr val="002060"/>
                </a:solidFill>
              </a:rPr>
              <a:t>Angus Huang</a:t>
            </a:r>
            <a:endParaRPr kumimoji="1" lang="zh-TW" altLang="en-US" sz="2000" b="1" dirty="0">
              <a:solidFill>
                <a:srgbClr val="002060"/>
              </a:solidFill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997053" y="6275831"/>
            <a:ext cx="769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b="1" dirty="0" smtClean="0">
                <a:solidFill>
                  <a:srgbClr val="002060"/>
                </a:solidFill>
              </a:rPr>
              <a:t>Lily Li</a:t>
            </a:r>
            <a:endParaRPr kumimoji="1" lang="zh-TW" altLang="en-US" sz="2000" b="1" dirty="0">
              <a:solidFill>
                <a:srgbClr val="002060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8180048" y="3651991"/>
            <a:ext cx="12795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b="1" dirty="0" smtClean="0">
                <a:solidFill>
                  <a:srgbClr val="002060"/>
                </a:solidFill>
              </a:rPr>
              <a:t>Sophie Liu</a:t>
            </a:r>
            <a:endParaRPr kumimoji="1" lang="zh-TW" altLang="en-US" sz="2000" b="1" dirty="0">
              <a:solidFill>
                <a:srgbClr val="002060"/>
              </a:solidFill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10410513" y="6275831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b="1" dirty="0" smtClean="0">
                <a:solidFill>
                  <a:srgbClr val="002060"/>
                </a:solidFill>
              </a:rPr>
              <a:t>Liz Li</a:t>
            </a:r>
            <a:endParaRPr kumimoji="1" lang="zh-TW" altLang="en-US" sz="2000" b="1" dirty="0">
              <a:solidFill>
                <a:srgbClr val="002060"/>
              </a:solidFill>
            </a:endParaRPr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986" y="4597052"/>
            <a:ext cx="5098852" cy="1756342"/>
          </a:xfrm>
          <a:prstGeom prst="rect">
            <a:avLst/>
          </a:prstGeom>
        </p:spPr>
      </p:pic>
      <p:sp>
        <p:nvSpPr>
          <p:cNvPr id="18" name="文字方塊 17"/>
          <p:cNvSpPr txBox="1"/>
          <p:nvPr/>
        </p:nvSpPr>
        <p:spPr>
          <a:xfrm>
            <a:off x="11649205" y="64509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4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4746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46956" y="296904"/>
            <a:ext cx="2528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 smtClean="0">
                <a:solidFill>
                  <a:schemeClr val="bg1"/>
                </a:solidFill>
              </a:rPr>
              <a:t>T</a:t>
            </a:r>
            <a:r>
              <a:rPr kumimoji="1" lang="en-US" altLang="zh-TW" sz="3600" b="1" dirty="0" smtClean="0">
                <a:solidFill>
                  <a:schemeClr val="bg1"/>
                </a:solidFill>
              </a:rPr>
              <a:t>imeline</a:t>
            </a:r>
            <a:endParaRPr kumimoji="1"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97" name="Freeform 33"/>
          <p:cNvSpPr>
            <a:spLocks/>
          </p:cNvSpPr>
          <p:nvPr/>
        </p:nvSpPr>
        <p:spPr bwMode="auto">
          <a:xfrm>
            <a:off x="5451264" y="3568344"/>
            <a:ext cx="1636878" cy="1648487"/>
          </a:xfrm>
          <a:custGeom>
            <a:avLst/>
            <a:gdLst>
              <a:gd name="T0" fmla="*/ 140 w 282"/>
              <a:gd name="T1" fmla="*/ 284 h 284"/>
              <a:gd name="T2" fmla="*/ 0 w 282"/>
              <a:gd name="T3" fmla="*/ 142 h 284"/>
              <a:gd name="T4" fmla="*/ 140 w 282"/>
              <a:gd name="T5" fmla="*/ 0 h 284"/>
              <a:gd name="T6" fmla="*/ 282 w 282"/>
              <a:gd name="T7" fmla="*/ 142 h 284"/>
              <a:gd name="T8" fmla="*/ 140 w 282"/>
              <a:gd name="T9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84">
                <a:moveTo>
                  <a:pt x="140" y="284"/>
                </a:moveTo>
                <a:lnTo>
                  <a:pt x="0" y="142"/>
                </a:lnTo>
                <a:lnTo>
                  <a:pt x="140" y="0"/>
                </a:lnTo>
                <a:lnTo>
                  <a:pt x="282" y="142"/>
                </a:lnTo>
                <a:lnTo>
                  <a:pt x="140" y="284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8" name="Freeform 34"/>
          <p:cNvSpPr>
            <a:spLocks/>
          </p:cNvSpPr>
          <p:nvPr/>
        </p:nvSpPr>
        <p:spPr bwMode="auto">
          <a:xfrm>
            <a:off x="3535768" y="3568344"/>
            <a:ext cx="1636878" cy="1648487"/>
          </a:xfrm>
          <a:custGeom>
            <a:avLst/>
            <a:gdLst>
              <a:gd name="T0" fmla="*/ 140 w 282"/>
              <a:gd name="T1" fmla="*/ 284 h 284"/>
              <a:gd name="T2" fmla="*/ 0 w 282"/>
              <a:gd name="T3" fmla="*/ 142 h 284"/>
              <a:gd name="T4" fmla="*/ 140 w 282"/>
              <a:gd name="T5" fmla="*/ 0 h 284"/>
              <a:gd name="T6" fmla="*/ 282 w 282"/>
              <a:gd name="T7" fmla="*/ 142 h 284"/>
              <a:gd name="T8" fmla="*/ 140 w 282"/>
              <a:gd name="T9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84">
                <a:moveTo>
                  <a:pt x="140" y="284"/>
                </a:moveTo>
                <a:lnTo>
                  <a:pt x="0" y="142"/>
                </a:lnTo>
                <a:lnTo>
                  <a:pt x="140" y="0"/>
                </a:lnTo>
                <a:lnTo>
                  <a:pt x="282" y="142"/>
                </a:lnTo>
                <a:lnTo>
                  <a:pt x="140" y="284"/>
                </a:lnTo>
                <a:close/>
              </a:path>
            </a:pathLst>
          </a:custGeom>
          <a:solidFill>
            <a:srgbClr val="3B718D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3B718D"/>
              </a:solidFill>
            </a:endParaRPr>
          </a:p>
        </p:txBody>
      </p:sp>
      <p:sp>
        <p:nvSpPr>
          <p:cNvPr id="99" name="Freeform 35"/>
          <p:cNvSpPr>
            <a:spLocks/>
          </p:cNvSpPr>
          <p:nvPr/>
        </p:nvSpPr>
        <p:spPr bwMode="auto">
          <a:xfrm>
            <a:off x="4493514" y="2610598"/>
            <a:ext cx="1636878" cy="1648487"/>
          </a:xfrm>
          <a:custGeom>
            <a:avLst/>
            <a:gdLst>
              <a:gd name="T0" fmla="*/ 140 w 282"/>
              <a:gd name="T1" fmla="*/ 284 h 284"/>
              <a:gd name="T2" fmla="*/ 0 w 282"/>
              <a:gd name="T3" fmla="*/ 142 h 284"/>
              <a:gd name="T4" fmla="*/ 140 w 282"/>
              <a:gd name="T5" fmla="*/ 0 h 284"/>
              <a:gd name="T6" fmla="*/ 282 w 282"/>
              <a:gd name="T7" fmla="*/ 142 h 284"/>
              <a:gd name="T8" fmla="*/ 140 w 282"/>
              <a:gd name="T9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84">
                <a:moveTo>
                  <a:pt x="140" y="284"/>
                </a:moveTo>
                <a:lnTo>
                  <a:pt x="0" y="142"/>
                </a:lnTo>
                <a:lnTo>
                  <a:pt x="140" y="0"/>
                </a:lnTo>
                <a:lnTo>
                  <a:pt x="282" y="142"/>
                </a:lnTo>
                <a:lnTo>
                  <a:pt x="140" y="284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0" name="Freeform 36"/>
          <p:cNvSpPr>
            <a:spLocks/>
          </p:cNvSpPr>
          <p:nvPr/>
        </p:nvSpPr>
        <p:spPr bwMode="auto">
          <a:xfrm>
            <a:off x="6403207" y="2610598"/>
            <a:ext cx="1636878" cy="1648487"/>
          </a:xfrm>
          <a:custGeom>
            <a:avLst/>
            <a:gdLst>
              <a:gd name="T0" fmla="*/ 142 w 282"/>
              <a:gd name="T1" fmla="*/ 284 h 284"/>
              <a:gd name="T2" fmla="*/ 0 w 282"/>
              <a:gd name="T3" fmla="*/ 142 h 284"/>
              <a:gd name="T4" fmla="*/ 142 w 282"/>
              <a:gd name="T5" fmla="*/ 0 h 284"/>
              <a:gd name="T6" fmla="*/ 282 w 282"/>
              <a:gd name="T7" fmla="*/ 142 h 284"/>
              <a:gd name="T8" fmla="*/ 142 w 282"/>
              <a:gd name="T9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284">
                <a:moveTo>
                  <a:pt x="142" y="284"/>
                </a:moveTo>
                <a:lnTo>
                  <a:pt x="0" y="142"/>
                </a:lnTo>
                <a:lnTo>
                  <a:pt x="142" y="0"/>
                </a:lnTo>
                <a:lnTo>
                  <a:pt x="282" y="142"/>
                </a:lnTo>
                <a:lnTo>
                  <a:pt x="142" y="284"/>
                </a:lnTo>
                <a:close/>
              </a:path>
            </a:pathLst>
          </a:custGeom>
          <a:solidFill>
            <a:srgbClr val="EBA25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1" name="Freeform 37"/>
          <p:cNvSpPr>
            <a:spLocks/>
          </p:cNvSpPr>
          <p:nvPr/>
        </p:nvSpPr>
        <p:spPr bwMode="auto">
          <a:xfrm>
            <a:off x="7001072" y="2237027"/>
            <a:ext cx="1433721" cy="1433721"/>
          </a:xfrm>
          <a:custGeom>
            <a:avLst/>
            <a:gdLst>
              <a:gd name="T0" fmla="*/ 247 w 247"/>
              <a:gd name="T1" fmla="*/ 0 h 247"/>
              <a:gd name="T2" fmla="*/ 218 w 247"/>
              <a:gd name="T3" fmla="*/ 247 h 247"/>
              <a:gd name="T4" fmla="*/ 0 w 247"/>
              <a:gd name="T5" fmla="*/ 29 h 247"/>
              <a:gd name="T6" fmla="*/ 247 w 247"/>
              <a:gd name="T7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7" h="247">
                <a:moveTo>
                  <a:pt x="247" y="0"/>
                </a:moveTo>
                <a:lnTo>
                  <a:pt x="218" y="247"/>
                </a:lnTo>
                <a:lnTo>
                  <a:pt x="0" y="29"/>
                </a:lnTo>
                <a:lnTo>
                  <a:pt x="247" y="0"/>
                </a:lnTo>
                <a:close/>
              </a:path>
            </a:pathLst>
          </a:custGeom>
          <a:solidFill>
            <a:srgbClr val="EBA25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02" name="Group 8"/>
          <p:cNvGrpSpPr>
            <a:grpSpLocks noChangeAspect="1"/>
          </p:cNvGrpSpPr>
          <p:nvPr/>
        </p:nvGrpSpPr>
        <p:grpSpPr bwMode="auto">
          <a:xfrm>
            <a:off x="6795349" y="2924735"/>
            <a:ext cx="852594" cy="909069"/>
            <a:chOff x="1812" y="-9"/>
            <a:chExt cx="4061" cy="4330"/>
          </a:xfrm>
          <a:solidFill>
            <a:schemeClr val="bg1"/>
          </a:solidFill>
        </p:grpSpPr>
        <p:sp>
          <p:nvSpPr>
            <p:cNvPr id="103" name="Freeform 9"/>
            <p:cNvSpPr>
              <a:spLocks/>
            </p:cNvSpPr>
            <p:nvPr/>
          </p:nvSpPr>
          <p:spPr bwMode="auto">
            <a:xfrm>
              <a:off x="1812" y="-9"/>
              <a:ext cx="2233" cy="2882"/>
            </a:xfrm>
            <a:custGeom>
              <a:avLst/>
              <a:gdLst>
                <a:gd name="T0" fmla="*/ 139 w 2007"/>
                <a:gd name="T1" fmla="*/ 2583 h 2592"/>
                <a:gd name="T2" fmla="*/ 191 w 2007"/>
                <a:gd name="T3" fmla="*/ 2496 h 2592"/>
                <a:gd name="T4" fmla="*/ 144 w 2007"/>
                <a:gd name="T5" fmla="*/ 2100 h 2592"/>
                <a:gd name="T6" fmla="*/ 626 w 2007"/>
                <a:gd name="T7" fmla="*/ 933 h 2592"/>
                <a:gd name="T8" fmla="*/ 1788 w 2007"/>
                <a:gd name="T9" fmla="*/ 450 h 2592"/>
                <a:gd name="T10" fmla="*/ 1625 w 2007"/>
                <a:gd name="T11" fmla="*/ 707 h 2592"/>
                <a:gd name="T12" fmla="*/ 1647 w 2007"/>
                <a:gd name="T13" fmla="*/ 806 h 2592"/>
                <a:gd name="T14" fmla="*/ 1746 w 2007"/>
                <a:gd name="T15" fmla="*/ 784 h 2592"/>
                <a:gd name="T16" fmla="*/ 1968 w 2007"/>
                <a:gd name="T17" fmla="*/ 434 h 2592"/>
                <a:gd name="T18" fmla="*/ 1986 w 2007"/>
                <a:gd name="T19" fmla="*/ 406 h 2592"/>
                <a:gd name="T20" fmla="*/ 2007 w 2007"/>
                <a:gd name="T21" fmla="*/ 373 h 2592"/>
                <a:gd name="T22" fmla="*/ 1981 w 2007"/>
                <a:gd name="T23" fmla="*/ 347 h 2592"/>
                <a:gd name="T24" fmla="*/ 1955 w 2007"/>
                <a:gd name="T25" fmla="*/ 321 h 2592"/>
                <a:gd name="T26" fmla="*/ 1664 w 2007"/>
                <a:gd name="T27" fmla="*/ 28 h 2592"/>
                <a:gd name="T28" fmla="*/ 1562 w 2007"/>
                <a:gd name="T29" fmla="*/ 28 h 2592"/>
                <a:gd name="T30" fmla="*/ 1562 w 2007"/>
                <a:gd name="T31" fmla="*/ 129 h 2592"/>
                <a:gd name="T32" fmla="*/ 1562 w 2007"/>
                <a:gd name="T33" fmla="*/ 129 h 2592"/>
                <a:gd name="T34" fmla="*/ 1739 w 2007"/>
                <a:gd name="T35" fmla="*/ 307 h 2592"/>
                <a:gd name="T36" fmla="*/ 0 w 2007"/>
                <a:gd name="T37" fmla="*/ 2100 h 2592"/>
                <a:gd name="T38" fmla="*/ 52 w 2007"/>
                <a:gd name="T39" fmla="*/ 2530 h 2592"/>
                <a:gd name="T40" fmla="*/ 139 w 2007"/>
                <a:gd name="T41" fmla="*/ 2583 h 2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07" h="2592">
                  <a:moveTo>
                    <a:pt x="139" y="2583"/>
                  </a:moveTo>
                  <a:cubicBezTo>
                    <a:pt x="177" y="2574"/>
                    <a:pt x="201" y="2535"/>
                    <a:pt x="191" y="2496"/>
                  </a:cubicBezTo>
                  <a:cubicBezTo>
                    <a:pt x="160" y="2369"/>
                    <a:pt x="144" y="2237"/>
                    <a:pt x="144" y="2100"/>
                  </a:cubicBezTo>
                  <a:cubicBezTo>
                    <a:pt x="144" y="1644"/>
                    <a:pt x="328" y="1232"/>
                    <a:pt x="626" y="933"/>
                  </a:cubicBezTo>
                  <a:cubicBezTo>
                    <a:pt x="924" y="635"/>
                    <a:pt x="1334" y="450"/>
                    <a:pt x="1788" y="450"/>
                  </a:cubicBezTo>
                  <a:cubicBezTo>
                    <a:pt x="1625" y="707"/>
                    <a:pt x="1625" y="707"/>
                    <a:pt x="1625" y="707"/>
                  </a:cubicBezTo>
                  <a:cubicBezTo>
                    <a:pt x="1604" y="740"/>
                    <a:pt x="1614" y="784"/>
                    <a:pt x="1647" y="806"/>
                  </a:cubicBezTo>
                  <a:cubicBezTo>
                    <a:pt x="1680" y="827"/>
                    <a:pt x="1725" y="817"/>
                    <a:pt x="1746" y="784"/>
                  </a:cubicBezTo>
                  <a:cubicBezTo>
                    <a:pt x="1968" y="434"/>
                    <a:pt x="1968" y="434"/>
                    <a:pt x="1968" y="434"/>
                  </a:cubicBezTo>
                  <a:cubicBezTo>
                    <a:pt x="1976" y="426"/>
                    <a:pt x="1982" y="417"/>
                    <a:pt x="1986" y="406"/>
                  </a:cubicBezTo>
                  <a:cubicBezTo>
                    <a:pt x="2007" y="373"/>
                    <a:pt x="2007" y="373"/>
                    <a:pt x="2007" y="373"/>
                  </a:cubicBezTo>
                  <a:cubicBezTo>
                    <a:pt x="1981" y="347"/>
                    <a:pt x="1981" y="347"/>
                    <a:pt x="1981" y="347"/>
                  </a:cubicBezTo>
                  <a:cubicBezTo>
                    <a:pt x="1975" y="336"/>
                    <a:pt x="1966" y="327"/>
                    <a:pt x="1955" y="321"/>
                  </a:cubicBezTo>
                  <a:cubicBezTo>
                    <a:pt x="1664" y="28"/>
                    <a:pt x="1664" y="28"/>
                    <a:pt x="1664" y="28"/>
                  </a:cubicBezTo>
                  <a:cubicBezTo>
                    <a:pt x="1636" y="0"/>
                    <a:pt x="1590" y="0"/>
                    <a:pt x="1562" y="28"/>
                  </a:cubicBezTo>
                  <a:cubicBezTo>
                    <a:pt x="1534" y="56"/>
                    <a:pt x="1534" y="101"/>
                    <a:pt x="1562" y="129"/>
                  </a:cubicBezTo>
                  <a:cubicBezTo>
                    <a:pt x="1562" y="129"/>
                    <a:pt x="1562" y="129"/>
                    <a:pt x="1562" y="129"/>
                  </a:cubicBezTo>
                  <a:cubicBezTo>
                    <a:pt x="1739" y="307"/>
                    <a:pt x="1739" y="307"/>
                    <a:pt x="1739" y="307"/>
                  </a:cubicBezTo>
                  <a:cubicBezTo>
                    <a:pt x="774" y="335"/>
                    <a:pt x="0" y="1126"/>
                    <a:pt x="0" y="2100"/>
                  </a:cubicBezTo>
                  <a:cubicBezTo>
                    <a:pt x="0" y="2248"/>
                    <a:pt x="18" y="2392"/>
                    <a:pt x="52" y="2530"/>
                  </a:cubicBezTo>
                  <a:cubicBezTo>
                    <a:pt x="62" y="2569"/>
                    <a:pt x="101" y="2592"/>
                    <a:pt x="139" y="25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Freeform 10"/>
            <p:cNvSpPr>
              <a:spLocks/>
            </p:cNvSpPr>
            <p:nvPr/>
          </p:nvSpPr>
          <p:spPr bwMode="auto">
            <a:xfrm>
              <a:off x="1838" y="3028"/>
              <a:ext cx="3330" cy="1293"/>
            </a:xfrm>
            <a:custGeom>
              <a:avLst/>
              <a:gdLst>
                <a:gd name="T0" fmla="*/ 2866 w 2994"/>
                <a:gd name="T1" fmla="*/ 598 h 1163"/>
                <a:gd name="T2" fmla="*/ 1768 w 2994"/>
                <a:gd name="T3" fmla="*/ 1019 h 1163"/>
                <a:gd name="T4" fmla="*/ 319 w 2994"/>
                <a:gd name="T5" fmla="*/ 155 h 1163"/>
                <a:gd name="T6" fmla="*/ 623 w 2994"/>
                <a:gd name="T7" fmla="*/ 175 h 1163"/>
                <a:gd name="T8" fmla="*/ 700 w 2994"/>
                <a:gd name="T9" fmla="*/ 108 h 1163"/>
                <a:gd name="T10" fmla="*/ 633 w 2994"/>
                <a:gd name="T11" fmla="*/ 32 h 1163"/>
                <a:gd name="T12" fmla="*/ 148 w 2994"/>
                <a:gd name="T13" fmla="*/ 0 h 1163"/>
                <a:gd name="T14" fmla="*/ 11 w 2994"/>
                <a:gd name="T15" fmla="*/ 467 h 1163"/>
                <a:gd name="T16" fmla="*/ 59 w 2994"/>
                <a:gd name="T17" fmla="*/ 556 h 1163"/>
                <a:gd name="T18" fmla="*/ 148 w 2994"/>
                <a:gd name="T19" fmla="*/ 508 h 1163"/>
                <a:gd name="T20" fmla="*/ 219 w 2994"/>
                <a:gd name="T21" fmla="*/ 267 h 1163"/>
                <a:gd name="T22" fmla="*/ 1768 w 2994"/>
                <a:gd name="T23" fmla="*/ 1163 h 1163"/>
                <a:gd name="T24" fmla="*/ 2962 w 2994"/>
                <a:gd name="T25" fmla="*/ 705 h 1163"/>
                <a:gd name="T26" fmla="*/ 2968 w 2994"/>
                <a:gd name="T27" fmla="*/ 604 h 1163"/>
                <a:gd name="T28" fmla="*/ 2866 w 2994"/>
                <a:gd name="T29" fmla="*/ 598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94" h="1163">
                  <a:moveTo>
                    <a:pt x="2866" y="598"/>
                  </a:moveTo>
                  <a:cubicBezTo>
                    <a:pt x="2575" y="860"/>
                    <a:pt x="2190" y="1019"/>
                    <a:pt x="1768" y="1019"/>
                  </a:cubicBezTo>
                  <a:cubicBezTo>
                    <a:pt x="1142" y="1019"/>
                    <a:pt x="599" y="670"/>
                    <a:pt x="319" y="155"/>
                  </a:cubicBezTo>
                  <a:cubicBezTo>
                    <a:pt x="623" y="175"/>
                    <a:pt x="623" y="175"/>
                    <a:pt x="623" y="175"/>
                  </a:cubicBezTo>
                  <a:cubicBezTo>
                    <a:pt x="663" y="178"/>
                    <a:pt x="697" y="148"/>
                    <a:pt x="700" y="108"/>
                  </a:cubicBezTo>
                  <a:cubicBezTo>
                    <a:pt x="702" y="69"/>
                    <a:pt x="672" y="35"/>
                    <a:pt x="633" y="32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1" y="467"/>
                    <a:pt x="11" y="467"/>
                    <a:pt x="11" y="467"/>
                  </a:cubicBezTo>
                  <a:cubicBezTo>
                    <a:pt x="0" y="505"/>
                    <a:pt x="21" y="545"/>
                    <a:pt x="59" y="556"/>
                  </a:cubicBezTo>
                  <a:cubicBezTo>
                    <a:pt x="97" y="567"/>
                    <a:pt x="137" y="546"/>
                    <a:pt x="148" y="508"/>
                  </a:cubicBezTo>
                  <a:cubicBezTo>
                    <a:pt x="219" y="267"/>
                    <a:pt x="219" y="267"/>
                    <a:pt x="219" y="267"/>
                  </a:cubicBezTo>
                  <a:cubicBezTo>
                    <a:pt x="529" y="802"/>
                    <a:pt x="1106" y="1162"/>
                    <a:pt x="1768" y="1163"/>
                  </a:cubicBezTo>
                  <a:cubicBezTo>
                    <a:pt x="2226" y="1163"/>
                    <a:pt x="2645" y="990"/>
                    <a:pt x="2962" y="705"/>
                  </a:cubicBezTo>
                  <a:cubicBezTo>
                    <a:pt x="2991" y="679"/>
                    <a:pt x="2994" y="634"/>
                    <a:pt x="2968" y="604"/>
                  </a:cubicBezTo>
                  <a:cubicBezTo>
                    <a:pt x="2941" y="575"/>
                    <a:pt x="2896" y="572"/>
                    <a:pt x="2866" y="5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" name="Freeform 11"/>
            <p:cNvSpPr>
              <a:spLocks/>
            </p:cNvSpPr>
            <p:nvPr/>
          </p:nvSpPr>
          <p:spPr bwMode="auto">
            <a:xfrm>
              <a:off x="4199" y="385"/>
              <a:ext cx="1674" cy="3201"/>
            </a:xfrm>
            <a:custGeom>
              <a:avLst/>
              <a:gdLst>
                <a:gd name="T0" fmla="*/ 1423 w 1505"/>
                <a:gd name="T1" fmla="*/ 2687 h 2879"/>
                <a:gd name="T2" fmla="*/ 1423 w 1505"/>
                <a:gd name="T3" fmla="*/ 2687 h 2879"/>
                <a:gd name="T4" fmla="*/ 1152 w 1505"/>
                <a:gd name="T5" fmla="*/ 2715 h 2879"/>
                <a:gd name="T6" fmla="*/ 1435 w 1505"/>
                <a:gd name="T7" fmla="*/ 1746 h 2879"/>
                <a:gd name="T8" fmla="*/ 97 w 1505"/>
                <a:gd name="T9" fmla="*/ 10 h 2879"/>
                <a:gd name="T10" fmla="*/ 10 w 1505"/>
                <a:gd name="T11" fmla="*/ 61 h 2879"/>
                <a:gd name="T12" fmla="*/ 61 w 1505"/>
                <a:gd name="T13" fmla="*/ 149 h 2879"/>
                <a:gd name="T14" fmla="*/ 1292 w 1505"/>
                <a:gd name="T15" fmla="*/ 1746 h 2879"/>
                <a:gd name="T16" fmla="*/ 1027 w 1505"/>
                <a:gd name="T17" fmla="*/ 2644 h 2879"/>
                <a:gd name="T18" fmla="*/ 936 w 1505"/>
                <a:gd name="T19" fmla="*/ 2372 h 2879"/>
                <a:gd name="T20" fmla="*/ 846 w 1505"/>
                <a:gd name="T21" fmla="*/ 2326 h 2879"/>
                <a:gd name="T22" fmla="*/ 800 w 1505"/>
                <a:gd name="T23" fmla="*/ 2417 h 2879"/>
                <a:gd name="T24" fmla="*/ 931 w 1505"/>
                <a:gd name="T25" fmla="*/ 2810 h 2879"/>
                <a:gd name="T26" fmla="*/ 941 w 1505"/>
                <a:gd name="T27" fmla="*/ 2840 h 2879"/>
                <a:gd name="T28" fmla="*/ 954 w 1505"/>
                <a:gd name="T29" fmla="*/ 2879 h 2879"/>
                <a:gd name="T30" fmla="*/ 997 w 1505"/>
                <a:gd name="T31" fmla="*/ 2874 h 2879"/>
                <a:gd name="T32" fmla="*/ 1019 w 1505"/>
                <a:gd name="T33" fmla="*/ 2872 h 2879"/>
                <a:gd name="T34" fmla="*/ 1437 w 1505"/>
                <a:gd name="T35" fmla="*/ 2830 h 2879"/>
                <a:gd name="T36" fmla="*/ 1501 w 1505"/>
                <a:gd name="T37" fmla="*/ 2752 h 2879"/>
                <a:gd name="T38" fmla="*/ 1423 w 1505"/>
                <a:gd name="T39" fmla="*/ 2687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05" h="2879">
                  <a:moveTo>
                    <a:pt x="1423" y="2687"/>
                  </a:moveTo>
                  <a:cubicBezTo>
                    <a:pt x="1423" y="2687"/>
                    <a:pt x="1423" y="2687"/>
                    <a:pt x="1423" y="2687"/>
                  </a:cubicBezTo>
                  <a:cubicBezTo>
                    <a:pt x="1152" y="2715"/>
                    <a:pt x="1152" y="2715"/>
                    <a:pt x="1152" y="2715"/>
                  </a:cubicBezTo>
                  <a:cubicBezTo>
                    <a:pt x="1331" y="2435"/>
                    <a:pt x="1435" y="2102"/>
                    <a:pt x="1435" y="1746"/>
                  </a:cubicBezTo>
                  <a:cubicBezTo>
                    <a:pt x="1435" y="912"/>
                    <a:pt x="867" y="210"/>
                    <a:pt x="97" y="10"/>
                  </a:cubicBezTo>
                  <a:cubicBezTo>
                    <a:pt x="59" y="0"/>
                    <a:pt x="20" y="23"/>
                    <a:pt x="10" y="61"/>
                  </a:cubicBezTo>
                  <a:cubicBezTo>
                    <a:pt x="0" y="99"/>
                    <a:pt x="23" y="139"/>
                    <a:pt x="61" y="149"/>
                  </a:cubicBezTo>
                  <a:cubicBezTo>
                    <a:pt x="769" y="333"/>
                    <a:pt x="1292" y="978"/>
                    <a:pt x="1292" y="1746"/>
                  </a:cubicBezTo>
                  <a:cubicBezTo>
                    <a:pt x="1292" y="2077"/>
                    <a:pt x="1194" y="2386"/>
                    <a:pt x="1027" y="2644"/>
                  </a:cubicBezTo>
                  <a:cubicBezTo>
                    <a:pt x="936" y="2372"/>
                    <a:pt x="936" y="2372"/>
                    <a:pt x="936" y="2372"/>
                  </a:cubicBezTo>
                  <a:cubicBezTo>
                    <a:pt x="924" y="2334"/>
                    <a:pt x="883" y="2314"/>
                    <a:pt x="846" y="2326"/>
                  </a:cubicBezTo>
                  <a:cubicBezTo>
                    <a:pt x="808" y="2339"/>
                    <a:pt x="788" y="2379"/>
                    <a:pt x="800" y="2417"/>
                  </a:cubicBezTo>
                  <a:cubicBezTo>
                    <a:pt x="931" y="2810"/>
                    <a:pt x="931" y="2810"/>
                    <a:pt x="931" y="2810"/>
                  </a:cubicBezTo>
                  <a:cubicBezTo>
                    <a:pt x="932" y="2820"/>
                    <a:pt x="935" y="2831"/>
                    <a:pt x="941" y="2840"/>
                  </a:cubicBezTo>
                  <a:cubicBezTo>
                    <a:pt x="954" y="2879"/>
                    <a:pt x="954" y="2879"/>
                    <a:pt x="954" y="2879"/>
                  </a:cubicBezTo>
                  <a:cubicBezTo>
                    <a:pt x="997" y="2874"/>
                    <a:pt x="997" y="2874"/>
                    <a:pt x="997" y="2874"/>
                  </a:cubicBezTo>
                  <a:cubicBezTo>
                    <a:pt x="1004" y="2875"/>
                    <a:pt x="1012" y="2874"/>
                    <a:pt x="1019" y="2872"/>
                  </a:cubicBezTo>
                  <a:cubicBezTo>
                    <a:pt x="1437" y="2830"/>
                    <a:pt x="1437" y="2830"/>
                    <a:pt x="1437" y="2830"/>
                  </a:cubicBezTo>
                  <a:cubicBezTo>
                    <a:pt x="1477" y="2826"/>
                    <a:pt x="1505" y="2791"/>
                    <a:pt x="1501" y="2752"/>
                  </a:cubicBezTo>
                  <a:cubicBezTo>
                    <a:pt x="1497" y="2712"/>
                    <a:pt x="1462" y="2683"/>
                    <a:pt x="1423" y="26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6" name="Freeform 12"/>
            <p:cNvSpPr>
              <a:spLocks noEditPoints="1"/>
            </p:cNvSpPr>
            <p:nvPr/>
          </p:nvSpPr>
          <p:spPr bwMode="auto">
            <a:xfrm>
              <a:off x="3099" y="1331"/>
              <a:ext cx="1435" cy="1975"/>
            </a:xfrm>
            <a:custGeom>
              <a:avLst/>
              <a:gdLst>
                <a:gd name="T0" fmla="*/ 521 w 1290"/>
                <a:gd name="T1" fmla="*/ 1776 h 1776"/>
                <a:gd name="T2" fmla="*/ 764 w 1290"/>
                <a:gd name="T3" fmla="*/ 1776 h 1776"/>
                <a:gd name="T4" fmla="*/ 955 w 1290"/>
                <a:gd name="T5" fmla="*/ 1584 h 1776"/>
                <a:gd name="T6" fmla="*/ 956 w 1290"/>
                <a:gd name="T7" fmla="*/ 1225 h 1776"/>
                <a:gd name="T8" fmla="*/ 965 w 1290"/>
                <a:gd name="T9" fmla="*/ 1170 h 1776"/>
                <a:gd name="T10" fmla="*/ 1023 w 1290"/>
                <a:gd name="T11" fmla="*/ 1088 h 1776"/>
                <a:gd name="T12" fmla="*/ 1194 w 1290"/>
                <a:gd name="T13" fmla="*/ 922 h 1776"/>
                <a:gd name="T14" fmla="*/ 1289 w 1290"/>
                <a:gd name="T15" fmla="*/ 612 h 1776"/>
                <a:gd name="T16" fmla="*/ 1102 w 1290"/>
                <a:gd name="T17" fmla="*/ 186 h 1776"/>
                <a:gd name="T18" fmla="*/ 644 w 1290"/>
                <a:gd name="T19" fmla="*/ 0 h 1776"/>
                <a:gd name="T20" fmla="*/ 187 w 1290"/>
                <a:gd name="T21" fmla="*/ 186 h 1776"/>
                <a:gd name="T22" fmla="*/ 0 w 1290"/>
                <a:gd name="T23" fmla="*/ 612 h 1776"/>
                <a:gd name="T24" fmla="*/ 58 w 1290"/>
                <a:gd name="T25" fmla="*/ 864 h 1776"/>
                <a:gd name="T26" fmla="*/ 252 w 1290"/>
                <a:gd name="T27" fmla="*/ 1074 h 1776"/>
                <a:gd name="T28" fmla="*/ 310 w 1290"/>
                <a:gd name="T29" fmla="*/ 1146 h 1776"/>
                <a:gd name="T30" fmla="*/ 330 w 1290"/>
                <a:gd name="T31" fmla="*/ 1225 h 1776"/>
                <a:gd name="T32" fmla="*/ 330 w 1290"/>
                <a:gd name="T33" fmla="*/ 1584 h 1776"/>
                <a:gd name="T34" fmla="*/ 521 w 1290"/>
                <a:gd name="T35" fmla="*/ 1776 h 1776"/>
                <a:gd name="T36" fmla="*/ 798 w 1290"/>
                <a:gd name="T37" fmla="*/ 1618 h 1776"/>
                <a:gd name="T38" fmla="*/ 764 w 1290"/>
                <a:gd name="T39" fmla="*/ 1632 h 1776"/>
                <a:gd name="T40" fmla="*/ 521 w 1290"/>
                <a:gd name="T41" fmla="*/ 1632 h 1776"/>
                <a:gd name="T42" fmla="*/ 488 w 1290"/>
                <a:gd name="T43" fmla="*/ 1618 h 1776"/>
                <a:gd name="T44" fmla="*/ 474 w 1290"/>
                <a:gd name="T45" fmla="*/ 1584 h 1776"/>
                <a:gd name="T46" fmla="*/ 474 w 1290"/>
                <a:gd name="T47" fmla="*/ 1393 h 1776"/>
                <a:gd name="T48" fmla="*/ 812 w 1290"/>
                <a:gd name="T49" fmla="*/ 1393 h 1776"/>
                <a:gd name="T50" fmla="*/ 812 w 1290"/>
                <a:gd name="T51" fmla="*/ 1584 h 1776"/>
                <a:gd name="T52" fmla="*/ 798 w 1290"/>
                <a:gd name="T53" fmla="*/ 1618 h 1776"/>
                <a:gd name="T54" fmla="*/ 209 w 1290"/>
                <a:gd name="T55" fmla="*/ 838 h 1776"/>
                <a:gd name="T56" fmla="*/ 143 w 1290"/>
                <a:gd name="T57" fmla="*/ 612 h 1776"/>
                <a:gd name="T58" fmla="*/ 287 w 1290"/>
                <a:gd name="T59" fmla="*/ 289 h 1776"/>
                <a:gd name="T60" fmla="*/ 644 w 1290"/>
                <a:gd name="T61" fmla="*/ 143 h 1776"/>
                <a:gd name="T62" fmla="*/ 1002 w 1290"/>
                <a:gd name="T63" fmla="*/ 289 h 1776"/>
                <a:gd name="T64" fmla="*/ 1146 w 1290"/>
                <a:gd name="T65" fmla="*/ 612 h 1776"/>
                <a:gd name="T66" fmla="*/ 1104 w 1290"/>
                <a:gd name="T67" fmla="*/ 797 h 1776"/>
                <a:gd name="T68" fmla="*/ 936 w 1290"/>
                <a:gd name="T69" fmla="*/ 972 h 1776"/>
                <a:gd name="T70" fmla="*/ 852 w 1290"/>
                <a:gd name="T71" fmla="*/ 1075 h 1776"/>
                <a:gd name="T72" fmla="*/ 813 w 1290"/>
                <a:gd name="T73" fmla="*/ 1225 h 1776"/>
                <a:gd name="T74" fmla="*/ 813 w 1290"/>
                <a:gd name="T75" fmla="*/ 1249 h 1776"/>
                <a:gd name="T76" fmla="*/ 474 w 1290"/>
                <a:gd name="T77" fmla="*/ 1249 h 1776"/>
                <a:gd name="T78" fmla="*/ 474 w 1290"/>
                <a:gd name="T79" fmla="*/ 1225 h 1776"/>
                <a:gd name="T80" fmla="*/ 456 w 1290"/>
                <a:gd name="T81" fmla="*/ 1120 h 1776"/>
                <a:gd name="T82" fmla="*/ 367 w 1290"/>
                <a:gd name="T83" fmla="*/ 987 h 1776"/>
                <a:gd name="T84" fmla="*/ 209 w 1290"/>
                <a:gd name="T85" fmla="*/ 838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90" h="1776">
                  <a:moveTo>
                    <a:pt x="521" y="1776"/>
                  </a:moveTo>
                  <a:cubicBezTo>
                    <a:pt x="764" y="1776"/>
                    <a:pt x="764" y="1776"/>
                    <a:pt x="764" y="1776"/>
                  </a:cubicBezTo>
                  <a:cubicBezTo>
                    <a:pt x="870" y="1775"/>
                    <a:pt x="955" y="1690"/>
                    <a:pt x="955" y="1584"/>
                  </a:cubicBezTo>
                  <a:cubicBezTo>
                    <a:pt x="956" y="1225"/>
                    <a:pt x="956" y="1225"/>
                    <a:pt x="956" y="1225"/>
                  </a:cubicBezTo>
                  <a:cubicBezTo>
                    <a:pt x="956" y="1203"/>
                    <a:pt x="959" y="1186"/>
                    <a:pt x="965" y="1170"/>
                  </a:cubicBezTo>
                  <a:cubicBezTo>
                    <a:pt x="975" y="1142"/>
                    <a:pt x="994" y="1117"/>
                    <a:pt x="1023" y="1088"/>
                  </a:cubicBezTo>
                  <a:cubicBezTo>
                    <a:pt x="1065" y="1044"/>
                    <a:pt x="1140" y="996"/>
                    <a:pt x="1194" y="922"/>
                  </a:cubicBezTo>
                  <a:cubicBezTo>
                    <a:pt x="1248" y="849"/>
                    <a:pt x="1290" y="747"/>
                    <a:pt x="1289" y="612"/>
                  </a:cubicBezTo>
                  <a:cubicBezTo>
                    <a:pt x="1289" y="451"/>
                    <a:pt x="1217" y="299"/>
                    <a:pt x="1102" y="186"/>
                  </a:cubicBezTo>
                  <a:cubicBezTo>
                    <a:pt x="986" y="74"/>
                    <a:pt x="825" y="0"/>
                    <a:pt x="644" y="0"/>
                  </a:cubicBezTo>
                  <a:cubicBezTo>
                    <a:pt x="464" y="0"/>
                    <a:pt x="303" y="74"/>
                    <a:pt x="187" y="186"/>
                  </a:cubicBezTo>
                  <a:cubicBezTo>
                    <a:pt x="72" y="299"/>
                    <a:pt x="0" y="451"/>
                    <a:pt x="0" y="612"/>
                  </a:cubicBezTo>
                  <a:cubicBezTo>
                    <a:pt x="0" y="715"/>
                    <a:pt x="22" y="798"/>
                    <a:pt x="58" y="864"/>
                  </a:cubicBezTo>
                  <a:cubicBezTo>
                    <a:pt x="110" y="964"/>
                    <a:pt x="201" y="1023"/>
                    <a:pt x="252" y="1074"/>
                  </a:cubicBezTo>
                  <a:cubicBezTo>
                    <a:pt x="278" y="1100"/>
                    <a:pt x="298" y="1123"/>
                    <a:pt x="310" y="1146"/>
                  </a:cubicBezTo>
                  <a:cubicBezTo>
                    <a:pt x="323" y="1169"/>
                    <a:pt x="330" y="1192"/>
                    <a:pt x="330" y="1225"/>
                  </a:cubicBezTo>
                  <a:cubicBezTo>
                    <a:pt x="330" y="1584"/>
                    <a:pt x="330" y="1584"/>
                    <a:pt x="330" y="1584"/>
                  </a:cubicBezTo>
                  <a:cubicBezTo>
                    <a:pt x="331" y="1690"/>
                    <a:pt x="416" y="1775"/>
                    <a:pt x="521" y="1776"/>
                  </a:cubicBezTo>
                  <a:close/>
                  <a:moveTo>
                    <a:pt x="798" y="1618"/>
                  </a:moveTo>
                  <a:cubicBezTo>
                    <a:pt x="789" y="1627"/>
                    <a:pt x="778" y="1632"/>
                    <a:pt x="764" y="1632"/>
                  </a:cubicBezTo>
                  <a:cubicBezTo>
                    <a:pt x="521" y="1632"/>
                    <a:pt x="521" y="1632"/>
                    <a:pt x="521" y="1632"/>
                  </a:cubicBezTo>
                  <a:cubicBezTo>
                    <a:pt x="508" y="1632"/>
                    <a:pt x="497" y="1627"/>
                    <a:pt x="488" y="1618"/>
                  </a:cubicBezTo>
                  <a:cubicBezTo>
                    <a:pt x="479" y="1609"/>
                    <a:pt x="474" y="1597"/>
                    <a:pt x="474" y="1584"/>
                  </a:cubicBezTo>
                  <a:cubicBezTo>
                    <a:pt x="474" y="1393"/>
                    <a:pt x="474" y="1393"/>
                    <a:pt x="474" y="1393"/>
                  </a:cubicBezTo>
                  <a:cubicBezTo>
                    <a:pt x="812" y="1393"/>
                    <a:pt x="812" y="1393"/>
                    <a:pt x="812" y="1393"/>
                  </a:cubicBezTo>
                  <a:cubicBezTo>
                    <a:pt x="812" y="1584"/>
                    <a:pt x="812" y="1584"/>
                    <a:pt x="812" y="1584"/>
                  </a:cubicBezTo>
                  <a:cubicBezTo>
                    <a:pt x="812" y="1597"/>
                    <a:pt x="807" y="1609"/>
                    <a:pt x="798" y="1618"/>
                  </a:cubicBezTo>
                  <a:close/>
                  <a:moveTo>
                    <a:pt x="209" y="838"/>
                  </a:moveTo>
                  <a:cubicBezTo>
                    <a:pt x="171" y="784"/>
                    <a:pt x="144" y="721"/>
                    <a:pt x="143" y="612"/>
                  </a:cubicBezTo>
                  <a:cubicBezTo>
                    <a:pt x="143" y="495"/>
                    <a:pt x="196" y="377"/>
                    <a:pt x="287" y="289"/>
                  </a:cubicBezTo>
                  <a:cubicBezTo>
                    <a:pt x="378" y="201"/>
                    <a:pt x="503" y="143"/>
                    <a:pt x="644" y="143"/>
                  </a:cubicBezTo>
                  <a:cubicBezTo>
                    <a:pt x="786" y="143"/>
                    <a:pt x="911" y="201"/>
                    <a:pt x="1002" y="289"/>
                  </a:cubicBezTo>
                  <a:cubicBezTo>
                    <a:pt x="1092" y="377"/>
                    <a:pt x="1146" y="495"/>
                    <a:pt x="1146" y="612"/>
                  </a:cubicBezTo>
                  <a:cubicBezTo>
                    <a:pt x="1146" y="695"/>
                    <a:pt x="1129" y="751"/>
                    <a:pt x="1104" y="797"/>
                  </a:cubicBezTo>
                  <a:cubicBezTo>
                    <a:pt x="1068" y="866"/>
                    <a:pt x="997" y="914"/>
                    <a:pt x="936" y="972"/>
                  </a:cubicBezTo>
                  <a:cubicBezTo>
                    <a:pt x="906" y="1001"/>
                    <a:pt x="875" y="1034"/>
                    <a:pt x="852" y="1075"/>
                  </a:cubicBezTo>
                  <a:cubicBezTo>
                    <a:pt x="828" y="1117"/>
                    <a:pt x="812" y="1168"/>
                    <a:pt x="813" y="1225"/>
                  </a:cubicBezTo>
                  <a:cubicBezTo>
                    <a:pt x="813" y="1249"/>
                    <a:pt x="813" y="1249"/>
                    <a:pt x="813" y="1249"/>
                  </a:cubicBezTo>
                  <a:cubicBezTo>
                    <a:pt x="474" y="1249"/>
                    <a:pt x="474" y="1249"/>
                    <a:pt x="474" y="1249"/>
                  </a:cubicBezTo>
                  <a:cubicBezTo>
                    <a:pt x="474" y="1225"/>
                    <a:pt x="474" y="1225"/>
                    <a:pt x="474" y="1225"/>
                  </a:cubicBezTo>
                  <a:cubicBezTo>
                    <a:pt x="474" y="1187"/>
                    <a:pt x="467" y="1152"/>
                    <a:pt x="456" y="1120"/>
                  </a:cubicBezTo>
                  <a:cubicBezTo>
                    <a:pt x="436" y="1065"/>
                    <a:pt x="402" y="1023"/>
                    <a:pt x="367" y="987"/>
                  </a:cubicBezTo>
                  <a:cubicBezTo>
                    <a:pt x="315" y="934"/>
                    <a:pt x="247" y="892"/>
                    <a:pt x="209" y="8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07" name="Group 25"/>
          <p:cNvGrpSpPr>
            <a:grpSpLocks noChangeAspect="1"/>
          </p:cNvGrpSpPr>
          <p:nvPr/>
        </p:nvGrpSpPr>
        <p:grpSpPr bwMode="auto">
          <a:xfrm>
            <a:off x="3916040" y="3915184"/>
            <a:ext cx="864437" cy="857704"/>
            <a:chOff x="3031" y="1043"/>
            <a:chExt cx="642" cy="637"/>
          </a:xfrm>
          <a:solidFill>
            <a:schemeClr val="bg1"/>
          </a:solidFill>
        </p:grpSpPr>
        <p:sp>
          <p:nvSpPr>
            <p:cNvPr id="108" name="Freeform 26"/>
            <p:cNvSpPr>
              <a:spLocks noEditPoints="1"/>
            </p:cNvSpPr>
            <p:nvPr/>
          </p:nvSpPr>
          <p:spPr bwMode="auto">
            <a:xfrm>
              <a:off x="3031" y="1043"/>
              <a:ext cx="642" cy="637"/>
            </a:xfrm>
            <a:custGeom>
              <a:avLst/>
              <a:gdLst>
                <a:gd name="T0" fmla="*/ 49 w 160"/>
                <a:gd name="T1" fmla="*/ 158 h 159"/>
                <a:gd name="T2" fmla="*/ 42 w 160"/>
                <a:gd name="T3" fmla="*/ 142 h 159"/>
                <a:gd name="T4" fmla="*/ 25 w 160"/>
                <a:gd name="T5" fmla="*/ 122 h 159"/>
                <a:gd name="T6" fmla="*/ 18 w 160"/>
                <a:gd name="T7" fmla="*/ 121 h 159"/>
                <a:gd name="T8" fmla="*/ 8 w 160"/>
                <a:gd name="T9" fmla="*/ 98 h 159"/>
                <a:gd name="T10" fmla="*/ 12 w 160"/>
                <a:gd name="T11" fmla="*/ 92 h 159"/>
                <a:gd name="T12" fmla="*/ 9 w 160"/>
                <a:gd name="T13" fmla="*/ 66 h 159"/>
                <a:gd name="T14" fmla="*/ 2 w 160"/>
                <a:gd name="T15" fmla="*/ 49 h 159"/>
                <a:gd name="T16" fmla="*/ 18 w 160"/>
                <a:gd name="T17" fmla="*/ 42 h 159"/>
                <a:gd name="T18" fmla="*/ 38 w 160"/>
                <a:gd name="T19" fmla="*/ 25 h 159"/>
                <a:gd name="T20" fmla="*/ 39 w 160"/>
                <a:gd name="T21" fmla="*/ 18 h 159"/>
                <a:gd name="T22" fmla="*/ 62 w 160"/>
                <a:gd name="T23" fmla="*/ 8 h 159"/>
                <a:gd name="T24" fmla="*/ 68 w 160"/>
                <a:gd name="T25" fmla="*/ 12 h 159"/>
                <a:gd name="T26" fmla="*/ 94 w 160"/>
                <a:gd name="T27" fmla="*/ 9 h 159"/>
                <a:gd name="T28" fmla="*/ 111 w 160"/>
                <a:gd name="T29" fmla="*/ 2 h 159"/>
                <a:gd name="T30" fmla="*/ 118 w 160"/>
                <a:gd name="T31" fmla="*/ 18 h 159"/>
                <a:gd name="T32" fmla="*/ 135 w 160"/>
                <a:gd name="T33" fmla="*/ 38 h 159"/>
                <a:gd name="T34" fmla="*/ 142 w 160"/>
                <a:gd name="T35" fmla="*/ 39 h 159"/>
                <a:gd name="T36" fmla="*/ 152 w 160"/>
                <a:gd name="T37" fmla="*/ 62 h 159"/>
                <a:gd name="T38" fmla="*/ 148 w 160"/>
                <a:gd name="T39" fmla="*/ 68 h 159"/>
                <a:gd name="T40" fmla="*/ 151 w 160"/>
                <a:gd name="T41" fmla="*/ 94 h 159"/>
                <a:gd name="T42" fmla="*/ 158 w 160"/>
                <a:gd name="T43" fmla="*/ 111 h 159"/>
                <a:gd name="T44" fmla="*/ 146 w 160"/>
                <a:gd name="T45" fmla="*/ 119 h 159"/>
                <a:gd name="T46" fmla="*/ 142 w 160"/>
                <a:gd name="T47" fmla="*/ 118 h 159"/>
                <a:gd name="T48" fmla="*/ 122 w 160"/>
                <a:gd name="T49" fmla="*/ 135 h 159"/>
                <a:gd name="T50" fmla="*/ 121 w 160"/>
                <a:gd name="T51" fmla="*/ 142 h 159"/>
                <a:gd name="T52" fmla="*/ 98 w 160"/>
                <a:gd name="T53" fmla="*/ 152 h 159"/>
                <a:gd name="T54" fmla="*/ 92 w 160"/>
                <a:gd name="T55" fmla="*/ 148 h 159"/>
                <a:gd name="T56" fmla="*/ 66 w 160"/>
                <a:gd name="T57" fmla="*/ 151 h 159"/>
                <a:gd name="T58" fmla="*/ 54 w 160"/>
                <a:gd name="T59" fmla="*/ 159 h 159"/>
                <a:gd name="T60" fmla="*/ 31 w 160"/>
                <a:gd name="T61" fmla="*/ 117 h 159"/>
                <a:gd name="T62" fmla="*/ 50 w 160"/>
                <a:gd name="T63" fmla="*/ 143 h 159"/>
                <a:gd name="T64" fmla="*/ 52 w 160"/>
                <a:gd name="T65" fmla="*/ 151 h 159"/>
                <a:gd name="T66" fmla="*/ 59 w 160"/>
                <a:gd name="T67" fmla="*/ 147 h 159"/>
                <a:gd name="T68" fmla="*/ 91 w 160"/>
                <a:gd name="T69" fmla="*/ 140 h 159"/>
                <a:gd name="T70" fmla="*/ 105 w 160"/>
                <a:gd name="T71" fmla="*/ 148 h 159"/>
                <a:gd name="T72" fmla="*/ 113 w 160"/>
                <a:gd name="T73" fmla="*/ 144 h 159"/>
                <a:gd name="T74" fmla="*/ 117 w 160"/>
                <a:gd name="T75" fmla="*/ 129 h 159"/>
                <a:gd name="T76" fmla="*/ 143 w 160"/>
                <a:gd name="T77" fmla="*/ 110 h 159"/>
                <a:gd name="T78" fmla="*/ 151 w 160"/>
                <a:gd name="T79" fmla="*/ 108 h 159"/>
                <a:gd name="T80" fmla="*/ 147 w 160"/>
                <a:gd name="T81" fmla="*/ 101 h 159"/>
                <a:gd name="T82" fmla="*/ 140 w 160"/>
                <a:gd name="T83" fmla="*/ 69 h 159"/>
                <a:gd name="T84" fmla="*/ 148 w 160"/>
                <a:gd name="T85" fmla="*/ 55 h 159"/>
                <a:gd name="T86" fmla="*/ 144 w 160"/>
                <a:gd name="T87" fmla="*/ 47 h 159"/>
                <a:gd name="T88" fmla="*/ 129 w 160"/>
                <a:gd name="T89" fmla="*/ 43 h 159"/>
                <a:gd name="T90" fmla="*/ 110 w 160"/>
                <a:gd name="T91" fmla="*/ 17 h 159"/>
                <a:gd name="T92" fmla="*/ 108 w 160"/>
                <a:gd name="T93" fmla="*/ 9 h 159"/>
                <a:gd name="T94" fmla="*/ 101 w 160"/>
                <a:gd name="T95" fmla="*/ 13 h 159"/>
                <a:gd name="T96" fmla="*/ 69 w 160"/>
                <a:gd name="T97" fmla="*/ 20 h 159"/>
                <a:gd name="T98" fmla="*/ 55 w 160"/>
                <a:gd name="T99" fmla="*/ 12 h 159"/>
                <a:gd name="T100" fmla="*/ 47 w 160"/>
                <a:gd name="T101" fmla="*/ 16 h 159"/>
                <a:gd name="T102" fmla="*/ 43 w 160"/>
                <a:gd name="T103" fmla="*/ 31 h 159"/>
                <a:gd name="T104" fmla="*/ 17 w 160"/>
                <a:gd name="T105" fmla="*/ 50 h 159"/>
                <a:gd name="T106" fmla="*/ 9 w 160"/>
                <a:gd name="T107" fmla="*/ 52 h 159"/>
                <a:gd name="T108" fmla="*/ 13 w 160"/>
                <a:gd name="T109" fmla="*/ 59 h 159"/>
                <a:gd name="T110" fmla="*/ 20 w 160"/>
                <a:gd name="T111" fmla="*/ 91 h 159"/>
                <a:gd name="T112" fmla="*/ 12 w 160"/>
                <a:gd name="T113" fmla="*/ 105 h 159"/>
                <a:gd name="T114" fmla="*/ 16 w 160"/>
                <a:gd name="T115" fmla="*/ 113 h 159"/>
                <a:gd name="T116" fmla="*/ 21 w 160"/>
                <a:gd name="T117" fmla="*/ 11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0" h="159">
                  <a:moveTo>
                    <a:pt x="54" y="159"/>
                  </a:moveTo>
                  <a:cubicBezTo>
                    <a:pt x="52" y="159"/>
                    <a:pt x="51" y="159"/>
                    <a:pt x="49" y="158"/>
                  </a:cubicBezTo>
                  <a:cubicBezTo>
                    <a:pt x="44" y="156"/>
                    <a:pt x="40" y="150"/>
                    <a:pt x="42" y="144"/>
                  </a:cubicBezTo>
                  <a:cubicBezTo>
                    <a:pt x="42" y="142"/>
                    <a:pt x="42" y="142"/>
                    <a:pt x="42" y="142"/>
                  </a:cubicBezTo>
                  <a:cubicBezTo>
                    <a:pt x="42" y="140"/>
                    <a:pt x="42" y="138"/>
                    <a:pt x="40" y="137"/>
                  </a:cubicBezTo>
                  <a:cubicBezTo>
                    <a:pt x="34" y="133"/>
                    <a:pt x="29" y="128"/>
                    <a:pt x="25" y="122"/>
                  </a:cubicBezTo>
                  <a:cubicBezTo>
                    <a:pt x="24" y="121"/>
                    <a:pt x="22" y="120"/>
                    <a:pt x="20" y="120"/>
                  </a:cubicBezTo>
                  <a:cubicBezTo>
                    <a:pt x="18" y="121"/>
                    <a:pt x="18" y="121"/>
                    <a:pt x="18" y="121"/>
                  </a:cubicBezTo>
                  <a:cubicBezTo>
                    <a:pt x="12" y="122"/>
                    <a:pt x="5" y="119"/>
                    <a:pt x="3" y="114"/>
                  </a:cubicBezTo>
                  <a:cubicBezTo>
                    <a:pt x="1" y="108"/>
                    <a:pt x="2" y="101"/>
                    <a:pt x="8" y="98"/>
                  </a:cubicBezTo>
                  <a:cubicBezTo>
                    <a:pt x="10" y="97"/>
                    <a:pt x="10" y="97"/>
                    <a:pt x="10" y="97"/>
                  </a:cubicBezTo>
                  <a:cubicBezTo>
                    <a:pt x="11" y="96"/>
                    <a:pt x="12" y="94"/>
                    <a:pt x="12" y="92"/>
                  </a:cubicBezTo>
                  <a:cubicBezTo>
                    <a:pt x="10" y="85"/>
                    <a:pt x="10" y="78"/>
                    <a:pt x="11" y="70"/>
                  </a:cubicBezTo>
                  <a:cubicBezTo>
                    <a:pt x="11" y="69"/>
                    <a:pt x="11" y="67"/>
                    <a:pt x="9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2" y="62"/>
                    <a:pt x="0" y="55"/>
                    <a:pt x="2" y="49"/>
                  </a:cubicBezTo>
                  <a:cubicBezTo>
                    <a:pt x="4" y="44"/>
                    <a:pt x="10" y="40"/>
                    <a:pt x="16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20" y="42"/>
                    <a:pt x="22" y="42"/>
                    <a:pt x="23" y="40"/>
                  </a:cubicBezTo>
                  <a:cubicBezTo>
                    <a:pt x="27" y="34"/>
                    <a:pt x="32" y="29"/>
                    <a:pt x="38" y="25"/>
                  </a:cubicBezTo>
                  <a:cubicBezTo>
                    <a:pt x="39" y="24"/>
                    <a:pt x="40" y="22"/>
                    <a:pt x="40" y="20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8" y="12"/>
                    <a:pt x="41" y="6"/>
                    <a:pt x="46" y="3"/>
                  </a:cubicBezTo>
                  <a:cubicBezTo>
                    <a:pt x="52" y="1"/>
                    <a:pt x="59" y="3"/>
                    <a:pt x="62" y="8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6" y="12"/>
                    <a:pt x="68" y="12"/>
                  </a:cubicBezTo>
                  <a:cubicBezTo>
                    <a:pt x="75" y="10"/>
                    <a:pt x="82" y="10"/>
                    <a:pt x="89" y="11"/>
                  </a:cubicBezTo>
                  <a:cubicBezTo>
                    <a:pt x="91" y="12"/>
                    <a:pt x="93" y="11"/>
                    <a:pt x="94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8" y="2"/>
                    <a:pt x="105" y="0"/>
                    <a:pt x="111" y="2"/>
                  </a:cubicBezTo>
                  <a:cubicBezTo>
                    <a:pt x="116" y="4"/>
                    <a:pt x="120" y="10"/>
                    <a:pt x="118" y="16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20"/>
                    <a:pt x="118" y="22"/>
                    <a:pt x="120" y="23"/>
                  </a:cubicBezTo>
                  <a:cubicBezTo>
                    <a:pt x="126" y="27"/>
                    <a:pt x="131" y="32"/>
                    <a:pt x="135" y="38"/>
                  </a:cubicBezTo>
                  <a:cubicBezTo>
                    <a:pt x="136" y="39"/>
                    <a:pt x="138" y="40"/>
                    <a:pt x="140" y="40"/>
                  </a:cubicBezTo>
                  <a:cubicBezTo>
                    <a:pt x="142" y="39"/>
                    <a:pt x="142" y="39"/>
                    <a:pt x="142" y="39"/>
                  </a:cubicBezTo>
                  <a:cubicBezTo>
                    <a:pt x="148" y="38"/>
                    <a:pt x="155" y="41"/>
                    <a:pt x="157" y="46"/>
                  </a:cubicBezTo>
                  <a:cubicBezTo>
                    <a:pt x="159" y="52"/>
                    <a:pt x="158" y="59"/>
                    <a:pt x="152" y="62"/>
                  </a:cubicBezTo>
                  <a:cubicBezTo>
                    <a:pt x="150" y="63"/>
                    <a:pt x="150" y="63"/>
                    <a:pt x="150" y="63"/>
                  </a:cubicBezTo>
                  <a:cubicBezTo>
                    <a:pt x="149" y="64"/>
                    <a:pt x="148" y="66"/>
                    <a:pt x="148" y="68"/>
                  </a:cubicBezTo>
                  <a:cubicBezTo>
                    <a:pt x="150" y="75"/>
                    <a:pt x="150" y="82"/>
                    <a:pt x="149" y="89"/>
                  </a:cubicBezTo>
                  <a:cubicBezTo>
                    <a:pt x="149" y="91"/>
                    <a:pt x="149" y="93"/>
                    <a:pt x="151" y="94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8" y="98"/>
                    <a:pt x="160" y="105"/>
                    <a:pt x="158" y="111"/>
                  </a:cubicBezTo>
                  <a:cubicBezTo>
                    <a:pt x="156" y="115"/>
                    <a:pt x="152" y="119"/>
                    <a:pt x="146" y="119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6" y="119"/>
                    <a:pt x="145" y="119"/>
                    <a:pt x="144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0" y="118"/>
                    <a:pt x="138" y="118"/>
                    <a:pt x="137" y="120"/>
                  </a:cubicBezTo>
                  <a:cubicBezTo>
                    <a:pt x="133" y="126"/>
                    <a:pt x="128" y="131"/>
                    <a:pt x="122" y="135"/>
                  </a:cubicBezTo>
                  <a:cubicBezTo>
                    <a:pt x="121" y="136"/>
                    <a:pt x="120" y="138"/>
                    <a:pt x="120" y="140"/>
                  </a:cubicBezTo>
                  <a:cubicBezTo>
                    <a:pt x="121" y="142"/>
                    <a:pt x="121" y="142"/>
                    <a:pt x="121" y="142"/>
                  </a:cubicBezTo>
                  <a:cubicBezTo>
                    <a:pt x="122" y="148"/>
                    <a:pt x="119" y="154"/>
                    <a:pt x="114" y="157"/>
                  </a:cubicBezTo>
                  <a:cubicBezTo>
                    <a:pt x="108" y="159"/>
                    <a:pt x="101" y="157"/>
                    <a:pt x="98" y="152"/>
                  </a:cubicBezTo>
                  <a:cubicBezTo>
                    <a:pt x="97" y="150"/>
                    <a:pt x="97" y="150"/>
                    <a:pt x="97" y="150"/>
                  </a:cubicBezTo>
                  <a:cubicBezTo>
                    <a:pt x="96" y="149"/>
                    <a:pt x="94" y="148"/>
                    <a:pt x="92" y="148"/>
                  </a:cubicBezTo>
                  <a:cubicBezTo>
                    <a:pt x="85" y="150"/>
                    <a:pt x="78" y="150"/>
                    <a:pt x="71" y="149"/>
                  </a:cubicBezTo>
                  <a:cubicBezTo>
                    <a:pt x="69" y="148"/>
                    <a:pt x="67" y="149"/>
                    <a:pt x="66" y="151"/>
                  </a:cubicBezTo>
                  <a:cubicBezTo>
                    <a:pt x="65" y="153"/>
                    <a:pt x="65" y="153"/>
                    <a:pt x="65" y="153"/>
                  </a:cubicBezTo>
                  <a:cubicBezTo>
                    <a:pt x="63" y="157"/>
                    <a:pt x="58" y="159"/>
                    <a:pt x="54" y="159"/>
                  </a:cubicBezTo>
                  <a:close/>
                  <a:moveTo>
                    <a:pt x="21" y="112"/>
                  </a:moveTo>
                  <a:cubicBezTo>
                    <a:pt x="25" y="112"/>
                    <a:pt x="29" y="114"/>
                    <a:pt x="31" y="117"/>
                  </a:cubicBezTo>
                  <a:cubicBezTo>
                    <a:pt x="35" y="122"/>
                    <a:pt x="40" y="127"/>
                    <a:pt x="45" y="130"/>
                  </a:cubicBezTo>
                  <a:cubicBezTo>
                    <a:pt x="49" y="133"/>
                    <a:pt x="51" y="138"/>
                    <a:pt x="50" y="143"/>
                  </a:cubicBezTo>
                  <a:cubicBezTo>
                    <a:pt x="49" y="145"/>
                    <a:pt x="49" y="145"/>
                    <a:pt x="49" y="145"/>
                  </a:cubicBezTo>
                  <a:cubicBezTo>
                    <a:pt x="49" y="148"/>
                    <a:pt x="50" y="150"/>
                    <a:pt x="52" y="151"/>
                  </a:cubicBezTo>
                  <a:cubicBezTo>
                    <a:pt x="54" y="152"/>
                    <a:pt x="57" y="151"/>
                    <a:pt x="58" y="149"/>
                  </a:cubicBezTo>
                  <a:cubicBezTo>
                    <a:pt x="59" y="147"/>
                    <a:pt x="59" y="147"/>
                    <a:pt x="59" y="147"/>
                  </a:cubicBezTo>
                  <a:cubicBezTo>
                    <a:pt x="62" y="143"/>
                    <a:pt x="67" y="140"/>
                    <a:pt x="72" y="141"/>
                  </a:cubicBezTo>
                  <a:cubicBezTo>
                    <a:pt x="78" y="142"/>
                    <a:pt x="84" y="142"/>
                    <a:pt x="91" y="140"/>
                  </a:cubicBezTo>
                  <a:cubicBezTo>
                    <a:pt x="96" y="140"/>
                    <a:pt x="101" y="142"/>
                    <a:pt x="103" y="146"/>
                  </a:cubicBezTo>
                  <a:cubicBezTo>
                    <a:pt x="105" y="148"/>
                    <a:pt x="105" y="148"/>
                    <a:pt x="105" y="148"/>
                  </a:cubicBezTo>
                  <a:cubicBezTo>
                    <a:pt x="106" y="150"/>
                    <a:pt x="108" y="151"/>
                    <a:pt x="110" y="150"/>
                  </a:cubicBezTo>
                  <a:cubicBezTo>
                    <a:pt x="113" y="149"/>
                    <a:pt x="114" y="146"/>
                    <a:pt x="113" y="144"/>
                  </a:cubicBezTo>
                  <a:cubicBezTo>
                    <a:pt x="113" y="142"/>
                    <a:pt x="113" y="142"/>
                    <a:pt x="113" y="142"/>
                  </a:cubicBezTo>
                  <a:cubicBezTo>
                    <a:pt x="111" y="137"/>
                    <a:pt x="113" y="132"/>
                    <a:pt x="117" y="129"/>
                  </a:cubicBezTo>
                  <a:cubicBezTo>
                    <a:pt x="122" y="125"/>
                    <a:pt x="127" y="120"/>
                    <a:pt x="130" y="115"/>
                  </a:cubicBezTo>
                  <a:cubicBezTo>
                    <a:pt x="133" y="111"/>
                    <a:pt x="138" y="109"/>
                    <a:pt x="143" y="110"/>
                  </a:cubicBezTo>
                  <a:cubicBezTo>
                    <a:pt x="145" y="111"/>
                    <a:pt x="145" y="111"/>
                    <a:pt x="145" y="111"/>
                  </a:cubicBezTo>
                  <a:cubicBezTo>
                    <a:pt x="148" y="111"/>
                    <a:pt x="150" y="110"/>
                    <a:pt x="151" y="108"/>
                  </a:cubicBezTo>
                  <a:cubicBezTo>
                    <a:pt x="152" y="106"/>
                    <a:pt x="151" y="103"/>
                    <a:pt x="149" y="102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2" y="98"/>
                    <a:pt x="140" y="93"/>
                    <a:pt x="141" y="88"/>
                  </a:cubicBezTo>
                  <a:cubicBezTo>
                    <a:pt x="142" y="82"/>
                    <a:pt x="142" y="76"/>
                    <a:pt x="140" y="69"/>
                  </a:cubicBezTo>
                  <a:cubicBezTo>
                    <a:pt x="140" y="64"/>
                    <a:pt x="142" y="60"/>
                    <a:pt x="146" y="57"/>
                  </a:cubicBezTo>
                  <a:cubicBezTo>
                    <a:pt x="148" y="55"/>
                    <a:pt x="148" y="55"/>
                    <a:pt x="148" y="55"/>
                  </a:cubicBezTo>
                  <a:cubicBezTo>
                    <a:pt x="150" y="54"/>
                    <a:pt x="151" y="52"/>
                    <a:pt x="150" y="50"/>
                  </a:cubicBezTo>
                  <a:cubicBezTo>
                    <a:pt x="149" y="47"/>
                    <a:pt x="146" y="46"/>
                    <a:pt x="144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37" y="49"/>
                    <a:pt x="132" y="47"/>
                    <a:pt x="129" y="43"/>
                  </a:cubicBezTo>
                  <a:cubicBezTo>
                    <a:pt x="125" y="38"/>
                    <a:pt x="120" y="33"/>
                    <a:pt x="115" y="30"/>
                  </a:cubicBezTo>
                  <a:cubicBezTo>
                    <a:pt x="111" y="27"/>
                    <a:pt x="109" y="22"/>
                    <a:pt x="110" y="17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2"/>
                    <a:pt x="110" y="10"/>
                    <a:pt x="108" y="9"/>
                  </a:cubicBezTo>
                  <a:cubicBezTo>
                    <a:pt x="106" y="8"/>
                    <a:pt x="103" y="9"/>
                    <a:pt x="102" y="11"/>
                  </a:cubicBezTo>
                  <a:cubicBezTo>
                    <a:pt x="101" y="13"/>
                    <a:pt x="101" y="13"/>
                    <a:pt x="101" y="13"/>
                  </a:cubicBezTo>
                  <a:cubicBezTo>
                    <a:pt x="98" y="17"/>
                    <a:pt x="93" y="20"/>
                    <a:pt x="88" y="19"/>
                  </a:cubicBezTo>
                  <a:cubicBezTo>
                    <a:pt x="82" y="18"/>
                    <a:pt x="76" y="18"/>
                    <a:pt x="69" y="20"/>
                  </a:cubicBezTo>
                  <a:cubicBezTo>
                    <a:pt x="64" y="20"/>
                    <a:pt x="59" y="18"/>
                    <a:pt x="57" y="14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4" y="10"/>
                    <a:pt x="52" y="9"/>
                    <a:pt x="50" y="10"/>
                  </a:cubicBezTo>
                  <a:cubicBezTo>
                    <a:pt x="47" y="11"/>
                    <a:pt x="46" y="14"/>
                    <a:pt x="47" y="16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9" y="23"/>
                    <a:pt x="47" y="28"/>
                    <a:pt x="43" y="31"/>
                  </a:cubicBezTo>
                  <a:cubicBezTo>
                    <a:pt x="38" y="35"/>
                    <a:pt x="33" y="40"/>
                    <a:pt x="30" y="45"/>
                  </a:cubicBezTo>
                  <a:cubicBezTo>
                    <a:pt x="27" y="49"/>
                    <a:pt x="22" y="51"/>
                    <a:pt x="17" y="50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2" y="49"/>
                    <a:pt x="10" y="50"/>
                    <a:pt x="9" y="52"/>
                  </a:cubicBezTo>
                  <a:cubicBezTo>
                    <a:pt x="8" y="54"/>
                    <a:pt x="9" y="57"/>
                    <a:pt x="11" y="58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8" y="62"/>
                    <a:pt x="20" y="67"/>
                    <a:pt x="19" y="72"/>
                  </a:cubicBezTo>
                  <a:cubicBezTo>
                    <a:pt x="18" y="78"/>
                    <a:pt x="18" y="84"/>
                    <a:pt x="20" y="91"/>
                  </a:cubicBezTo>
                  <a:cubicBezTo>
                    <a:pt x="20" y="96"/>
                    <a:pt x="18" y="101"/>
                    <a:pt x="14" y="103"/>
                  </a:cubicBezTo>
                  <a:cubicBezTo>
                    <a:pt x="12" y="105"/>
                    <a:pt x="12" y="105"/>
                    <a:pt x="12" y="105"/>
                  </a:cubicBezTo>
                  <a:cubicBezTo>
                    <a:pt x="10" y="106"/>
                    <a:pt x="9" y="108"/>
                    <a:pt x="10" y="110"/>
                  </a:cubicBezTo>
                  <a:cubicBezTo>
                    <a:pt x="11" y="113"/>
                    <a:pt x="14" y="114"/>
                    <a:pt x="16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9" y="112"/>
                    <a:pt x="20" y="112"/>
                    <a:pt x="21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9" name="Freeform 27"/>
            <p:cNvSpPr>
              <a:spLocks noEditPoints="1"/>
            </p:cNvSpPr>
            <p:nvPr/>
          </p:nvSpPr>
          <p:spPr bwMode="auto">
            <a:xfrm>
              <a:off x="3159" y="1195"/>
              <a:ext cx="386" cy="337"/>
            </a:xfrm>
            <a:custGeom>
              <a:avLst/>
              <a:gdLst>
                <a:gd name="T0" fmla="*/ 48 w 96"/>
                <a:gd name="T1" fmla="*/ 84 h 84"/>
                <a:gd name="T2" fmla="*/ 10 w 96"/>
                <a:gd name="T3" fmla="*/ 59 h 84"/>
                <a:gd name="T4" fmla="*/ 31 w 96"/>
                <a:gd name="T5" fmla="*/ 4 h 84"/>
                <a:gd name="T6" fmla="*/ 48 w 96"/>
                <a:gd name="T7" fmla="*/ 0 h 84"/>
                <a:gd name="T8" fmla="*/ 86 w 96"/>
                <a:gd name="T9" fmla="*/ 25 h 84"/>
                <a:gd name="T10" fmla="*/ 65 w 96"/>
                <a:gd name="T11" fmla="*/ 80 h 84"/>
                <a:gd name="T12" fmla="*/ 48 w 96"/>
                <a:gd name="T13" fmla="*/ 84 h 84"/>
                <a:gd name="T14" fmla="*/ 48 w 96"/>
                <a:gd name="T15" fmla="*/ 8 h 84"/>
                <a:gd name="T16" fmla="*/ 34 w 96"/>
                <a:gd name="T17" fmla="*/ 11 h 84"/>
                <a:gd name="T18" fmla="*/ 17 w 96"/>
                <a:gd name="T19" fmla="*/ 56 h 84"/>
                <a:gd name="T20" fmla="*/ 48 w 96"/>
                <a:gd name="T21" fmla="*/ 76 h 84"/>
                <a:gd name="T22" fmla="*/ 62 w 96"/>
                <a:gd name="T23" fmla="*/ 73 h 84"/>
                <a:gd name="T24" fmla="*/ 79 w 96"/>
                <a:gd name="T25" fmla="*/ 28 h 84"/>
                <a:gd name="T26" fmla="*/ 48 w 96"/>
                <a:gd name="T27" fmla="*/ 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84">
                  <a:moveTo>
                    <a:pt x="48" y="84"/>
                  </a:moveTo>
                  <a:cubicBezTo>
                    <a:pt x="31" y="84"/>
                    <a:pt x="16" y="74"/>
                    <a:pt x="10" y="59"/>
                  </a:cubicBezTo>
                  <a:cubicBezTo>
                    <a:pt x="0" y="38"/>
                    <a:pt x="10" y="13"/>
                    <a:pt x="31" y="4"/>
                  </a:cubicBezTo>
                  <a:cubicBezTo>
                    <a:pt x="37" y="1"/>
                    <a:pt x="42" y="0"/>
                    <a:pt x="48" y="0"/>
                  </a:cubicBezTo>
                  <a:cubicBezTo>
                    <a:pt x="65" y="0"/>
                    <a:pt x="80" y="10"/>
                    <a:pt x="86" y="25"/>
                  </a:cubicBezTo>
                  <a:cubicBezTo>
                    <a:pt x="96" y="46"/>
                    <a:pt x="86" y="71"/>
                    <a:pt x="65" y="80"/>
                  </a:cubicBezTo>
                  <a:cubicBezTo>
                    <a:pt x="59" y="83"/>
                    <a:pt x="54" y="84"/>
                    <a:pt x="48" y="84"/>
                  </a:cubicBezTo>
                  <a:close/>
                  <a:moveTo>
                    <a:pt x="48" y="8"/>
                  </a:moveTo>
                  <a:cubicBezTo>
                    <a:pt x="43" y="8"/>
                    <a:pt x="39" y="9"/>
                    <a:pt x="34" y="11"/>
                  </a:cubicBezTo>
                  <a:cubicBezTo>
                    <a:pt x="17" y="18"/>
                    <a:pt x="10" y="38"/>
                    <a:pt x="17" y="56"/>
                  </a:cubicBezTo>
                  <a:cubicBezTo>
                    <a:pt x="22" y="68"/>
                    <a:pt x="35" y="76"/>
                    <a:pt x="48" y="76"/>
                  </a:cubicBezTo>
                  <a:cubicBezTo>
                    <a:pt x="53" y="76"/>
                    <a:pt x="57" y="75"/>
                    <a:pt x="62" y="73"/>
                  </a:cubicBezTo>
                  <a:cubicBezTo>
                    <a:pt x="79" y="65"/>
                    <a:pt x="86" y="46"/>
                    <a:pt x="79" y="28"/>
                  </a:cubicBezTo>
                  <a:cubicBezTo>
                    <a:pt x="74" y="16"/>
                    <a:pt x="61" y="8"/>
                    <a:pt x="4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0" name="Freeform 31"/>
          <p:cNvSpPr>
            <a:spLocks noEditPoints="1"/>
          </p:cNvSpPr>
          <p:nvPr/>
        </p:nvSpPr>
        <p:spPr bwMode="auto">
          <a:xfrm>
            <a:off x="4955642" y="3007454"/>
            <a:ext cx="715399" cy="770536"/>
          </a:xfrm>
          <a:custGeom>
            <a:avLst/>
            <a:gdLst>
              <a:gd name="T0" fmla="*/ 144 w 250"/>
              <a:gd name="T1" fmla="*/ 167 h 270"/>
              <a:gd name="T2" fmla="*/ 131 w 250"/>
              <a:gd name="T3" fmla="*/ 175 h 270"/>
              <a:gd name="T4" fmla="*/ 119 w 250"/>
              <a:gd name="T5" fmla="*/ 175 h 270"/>
              <a:gd name="T6" fmla="*/ 108 w 250"/>
              <a:gd name="T7" fmla="*/ 168 h 270"/>
              <a:gd name="T8" fmla="*/ 108 w 250"/>
              <a:gd name="T9" fmla="*/ 144 h 270"/>
              <a:gd name="T10" fmla="*/ 118 w 250"/>
              <a:gd name="T11" fmla="*/ 159 h 270"/>
              <a:gd name="T12" fmla="*/ 135 w 250"/>
              <a:gd name="T13" fmla="*/ 159 h 270"/>
              <a:gd name="T14" fmla="*/ 137 w 250"/>
              <a:gd name="T15" fmla="*/ 151 h 270"/>
              <a:gd name="T16" fmla="*/ 101 w 250"/>
              <a:gd name="T17" fmla="*/ 116 h 270"/>
              <a:gd name="T18" fmla="*/ 119 w 250"/>
              <a:gd name="T19" fmla="*/ 94 h 270"/>
              <a:gd name="T20" fmla="*/ 132 w 250"/>
              <a:gd name="T21" fmla="*/ 94 h 270"/>
              <a:gd name="T22" fmla="*/ 149 w 250"/>
              <a:gd name="T23" fmla="*/ 116 h 270"/>
              <a:gd name="T24" fmla="*/ 137 w 250"/>
              <a:gd name="T25" fmla="*/ 116 h 270"/>
              <a:gd name="T26" fmla="*/ 126 w 250"/>
              <a:gd name="T27" fmla="*/ 107 h 270"/>
              <a:gd name="T28" fmla="*/ 126 w 250"/>
              <a:gd name="T29" fmla="*/ 107 h 270"/>
              <a:gd name="T30" fmla="*/ 129 w 250"/>
              <a:gd name="T31" fmla="*/ 128 h 270"/>
              <a:gd name="T32" fmla="*/ 193 w 250"/>
              <a:gd name="T33" fmla="*/ 135 h 270"/>
              <a:gd name="T34" fmla="*/ 57 w 250"/>
              <a:gd name="T35" fmla="*/ 135 h 270"/>
              <a:gd name="T36" fmla="*/ 193 w 250"/>
              <a:gd name="T37" fmla="*/ 135 h 270"/>
              <a:gd name="T38" fmla="*/ 125 w 250"/>
              <a:gd name="T39" fmla="*/ 79 h 270"/>
              <a:gd name="T40" fmla="*/ 125 w 250"/>
              <a:gd name="T41" fmla="*/ 191 h 270"/>
              <a:gd name="T42" fmla="*/ 248 w 250"/>
              <a:gd name="T43" fmla="*/ 245 h 270"/>
              <a:gd name="T44" fmla="*/ 225 w 250"/>
              <a:gd name="T45" fmla="*/ 268 h 270"/>
              <a:gd name="T46" fmla="*/ 224 w 250"/>
              <a:gd name="T47" fmla="*/ 269 h 270"/>
              <a:gd name="T48" fmla="*/ 223 w 250"/>
              <a:gd name="T49" fmla="*/ 270 h 270"/>
              <a:gd name="T50" fmla="*/ 220 w 250"/>
              <a:gd name="T51" fmla="*/ 270 h 270"/>
              <a:gd name="T52" fmla="*/ 219 w 250"/>
              <a:gd name="T53" fmla="*/ 269 h 270"/>
              <a:gd name="T54" fmla="*/ 218 w 250"/>
              <a:gd name="T55" fmla="*/ 268 h 270"/>
              <a:gd name="T56" fmla="*/ 194 w 250"/>
              <a:gd name="T57" fmla="*/ 245 h 270"/>
              <a:gd name="T58" fmla="*/ 203 w 250"/>
              <a:gd name="T59" fmla="*/ 236 h 270"/>
              <a:gd name="T60" fmla="*/ 215 w 250"/>
              <a:gd name="T61" fmla="*/ 185 h 270"/>
              <a:gd name="T62" fmla="*/ 23 w 250"/>
              <a:gd name="T63" fmla="*/ 135 h 270"/>
              <a:gd name="T64" fmla="*/ 11 w 250"/>
              <a:gd name="T65" fmla="*/ 34 h 270"/>
              <a:gd name="T66" fmla="*/ 2 w 250"/>
              <a:gd name="T67" fmla="*/ 25 h 270"/>
              <a:gd name="T68" fmla="*/ 25 w 250"/>
              <a:gd name="T69" fmla="*/ 2 h 270"/>
              <a:gd name="T70" fmla="*/ 26 w 250"/>
              <a:gd name="T71" fmla="*/ 1 h 270"/>
              <a:gd name="T72" fmla="*/ 28 w 250"/>
              <a:gd name="T73" fmla="*/ 0 h 270"/>
              <a:gd name="T74" fmla="*/ 31 w 250"/>
              <a:gd name="T75" fmla="*/ 1 h 270"/>
              <a:gd name="T76" fmla="*/ 32 w 250"/>
              <a:gd name="T77" fmla="*/ 2 h 270"/>
              <a:gd name="T78" fmla="*/ 33 w 250"/>
              <a:gd name="T79" fmla="*/ 3 h 270"/>
              <a:gd name="T80" fmla="*/ 56 w 250"/>
              <a:gd name="T81" fmla="*/ 34 h 270"/>
              <a:gd name="T82" fmla="*/ 47 w 250"/>
              <a:gd name="T83" fmla="*/ 34 h 270"/>
              <a:gd name="T84" fmla="*/ 35 w 250"/>
              <a:gd name="T85" fmla="*/ 85 h 270"/>
              <a:gd name="T86" fmla="*/ 227 w 250"/>
              <a:gd name="T87" fmla="*/ 135 h 270"/>
              <a:gd name="T88" fmla="*/ 239 w 250"/>
              <a:gd name="T89" fmla="*/ 236 h 270"/>
              <a:gd name="T90" fmla="*/ 248 w 250"/>
              <a:gd name="T91" fmla="*/ 245 h 270"/>
              <a:gd name="T92" fmla="*/ 125 w 250"/>
              <a:gd name="T93" fmla="*/ 45 h 270"/>
              <a:gd name="T94" fmla="*/ 125 w 250"/>
              <a:gd name="T95" fmla="*/ 225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50" h="270">
                <a:moveTo>
                  <a:pt x="149" y="151"/>
                </a:moveTo>
                <a:cubicBezTo>
                  <a:pt x="149" y="154"/>
                  <a:pt x="150" y="161"/>
                  <a:pt x="144" y="167"/>
                </a:cubicBezTo>
                <a:cubicBezTo>
                  <a:pt x="141" y="171"/>
                  <a:pt x="137" y="173"/>
                  <a:pt x="131" y="174"/>
                </a:cubicBezTo>
                <a:cubicBezTo>
                  <a:pt x="131" y="175"/>
                  <a:pt x="131" y="175"/>
                  <a:pt x="131" y="175"/>
                </a:cubicBezTo>
                <a:cubicBezTo>
                  <a:pt x="131" y="179"/>
                  <a:pt x="129" y="182"/>
                  <a:pt x="125" y="182"/>
                </a:cubicBezTo>
                <a:cubicBezTo>
                  <a:pt x="121" y="182"/>
                  <a:pt x="119" y="179"/>
                  <a:pt x="119" y="175"/>
                </a:cubicBezTo>
                <a:cubicBezTo>
                  <a:pt x="119" y="173"/>
                  <a:pt x="119" y="173"/>
                  <a:pt x="119" y="173"/>
                </a:cubicBezTo>
                <a:cubicBezTo>
                  <a:pt x="114" y="172"/>
                  <a:pt x="111" y="170"/>
                  <a:pt x="108" y="168"/>
                </a:cubicBezTo>
                <a:cubicBezTo>
                  <a:pt x="102" y="161"/>
                  <a:pt x="102" y="151"/>
                  <a:pt x="102" y="150"/>
                </a:cubicBezTo>
                <a:cubicBezTo>
                  <a:pt x="102" y="146"/>
                  <a:pt x="105" y="143"/>
                  <a:pt x="108" y="144"/>
                </a:cubicBezTo>
                <a:cubicBezTo>
                  <a:pt x="112" y="144"/>
                  <a:pt x="115" y="147"/>
                  <a:pt x="114" y="150"/>
                </a:cubicBezTo>
                <a:cubicBezTo>
                  <a:pt x="114" y="150"/>
                  <a:pt x="114" y="155"/>
                  <a:pt x="118" y="159"/>
                </a:cubicBezTo>
                <a:cubicBezTo>
                  <a:pt x="120" y="161"/>
                  <a:pt x="122" y="162"/>
                  <a:pt x="126" y="162"/>
                </a:cubicBezTo>
                <a:cubicBezTo>
                  <a:pt x="130" y="162"/>
                  <a:pt x="133" y="161"/>
                  <a:pt x="135" y="159"/>
                </a:cubicBezTo>
                <a:cubicBezTo>
                  <a:pt x="137" y="156"/>
                  <a:pt x="137" y="153"/>
                  <a:pt x="137" y="152"/>
                </a:cubicBezTo>
                <a:cubicBezTo>
                  <a:pt x="137" y="152"/>
                  <a:pt x="137" y="152"/>
                  <a:pt x="137" y="151"/>
                </a:cubicBezTo>
                <a:cubicBezTo>
                  <a:pt x="137" y="147"/>
                  <a:pt x="132" y="144"/>
                  <a:pt x="123" y="140"/>
                </a:cubicBezTo>
                <a:cubicBezTo>
                  <a:pt x="114" y="136"/>
                  <a:pt x="101" y="131"/>
                  <a:pt x="101" y="116"/>
                </a:cubicBezTo>
                <a:cubicBezTo>
                  <a:pt x="101" y="105"/>
                  <a:pt x="109" y="98"/>
                  <a:pt x="119" y="96"/>
                </a:cubicBezTo>
                <a:cubicBezTo>
                  <a:pt x="119" y="94"/>
                  <a:pt x="119" y="94"/>
                  <a:pt x="119" y="94"/>
                </a:cubicBezTo>
                <a:cubicBezTo>
                  <a:pt x="119" y="91"/>
                  <a:pt x="122" y="88"/>
                  <a:pt x="125" y="88"/>
                </a:cubicBezTo>
                <a:cubicBezTo>
                  <a:pt x="129" y="88"/>
                  <a:pt x="132" y="91"/>
                  <a:pt x="132" y="94"/>
                </a:cubicBezTo>
                <a:cubicBezTo>
                  <a:pt x="132" y="96"/>
                  <a:pt x="132" y="96"/>
                  <a:pt x="132" y="96"/>
                </a:cubicBezTo>
                <a:cubicBezTo>
                  <a:pt x="141" y="98"/>
                  <a:pt x="149" y="105"/>
                  <a:pt x="149" y="116"/>
                </a:cubicBezTo>
                <a:cubicBezTo>
                  <a:pt x="149" y="120"/>
                  <a:pt x="146" y="123"/>
                  <a:pt x="143" y="123"/>
                </a:cubicBezTo>
                <a:cubicBezTo>
                  <a:pt x="139" y="123"/>
                  <a:pt x="137" y="120"/>
                  <a:pt x="137" y="116"/>
                </a:cubicBezTo>
                <a:cubicBezTo>
                  <a:pt x="137" y="114"/>
                  <a:pt x="136" y="112"/>
                  <a:pt x="134" y="110"/>
                </a:cubicBezTo>
                <a:cubicBezTo>
                  <a:pt x="132" y="108"/>
                  <a:pt x="129" y="107"/>
                  <a:pt x="126" y="107"/>
                </a:cubicBezTo>
                <a:cubicBezTo>
                  <a:pt x="126" y="107"/>
                  <a:pt x="126" y="107"/>
                  <a:pt x="126" y="107"/>
                </a:cubicBezTo>
                <a:cubicBezTo>
                  <a:pt x="126" y="107"/>
                  <a:pt x="126" y="107"/>
                  <a:pt x="126" y="107"/>
                </a:cubicBezTo>
                <a:cubicBezTo>
                  <a:pt x="121" y="107"/>
                  <a:pt x="114" y="109"/>
                  <a:pt x="114" y="116"/>
                </a:cubicBezTo>
                <a:cubicBezTo>
                  <a:pt x="114" y="122"/>
                  <a:pt x="119" y="124"/>
                  <a:pt x="129" y="128"/>
                </a:cubicBezTo>
                <a:cubicBezTo>
                  <a:pt x="137" y="133"/>
                  <a:pt x="149" y="138"/>
                  <a:pt x="149" y="151"/>
                </a:cubicBezTo>
                <a:close/>
                <a:moveTo>
                  <a:pt x="193" y="135"/>
                </a:moveTo>
                <a:cubicBezTo>
                  <a:pt x="193" y="173"/>
                  <a:pt x="163" y="203"/>
                  <a:pt x="125" y="203"/>
                </a:cubicBezTo>
                <a:cubicBezTo>
                  <a:pt x="87" y="203"/>
                  <a:pt x="57" y="173"/>
                  <a:pt x="57" y="135"/>
                </a:cubicBezTo>
                <a:cubicBezTo>
                  <a:pt x="57" y="97"/>
                  <a:pt x="87" y="67"/>
                  <a:pt x="125" y="67"/>
                </a:cubicBezTo>
                <a:cubicBezTo>
                  <a:pt x="163" y="67"/>
                  <a:pt x="193" y="97"/>
                  <a:pt x="193" y="135"/>
                </a:cubicBezTo>
                <a:close/>
                <a:moveTo>
                  <a:pt x="181" y="135"/>
                </a:moveTo>
                <a:cubicBezTo>
                  <a:pt x="181" y="104"/>
                  <a:pt x="156" y="79"/>
                  <a:pt x="125" y="79"/>
                </a:cubicBezTo>
                <a:cubicBezTo>
                  <a:pt x="94" y="79"/>
                  <a:pt x="69" y="104"/>
                  <a:pt x="69" y="135"/>
                </a:cubicBezTo>
                <a:cubicBezTo>
                  <a:pt x="69" y="166"/>
                  <a:pt x="94" y="191"/>
                  <a:pt x="125" y="191"/>
                </a:cubicBezTo>
                <a:cubicBezTo>
                  <a:pt x="156" y="191"/>
                  <a:pt x="181" y="166"/>
                  <a:pt x="181" y="135"/>
                </a:cubicBezTo>
                <a:close/>
                <a:moveTo>
                  <a:pt x="248" y="245"/>
                </a:moveTo>
                <a:cubicBezTo>
                  <a:pt x="226" y="267"/>
                  <a:pt x="226" y="267"/>
                  <a:pt x="226" y="267"/>
                </a:cubicBezTo>
                <a:cubicBezTo>
                  <a:pt x="225" y="268"/>
                  <a:pt x="225" y="268"/>
                  <a:pt x="225" y="268"/>
                </a:cubicBezTo>
                <a:cubicBezTo>
                  <a:pt x="225" y="269"/>
                  <a:pt x="225" y="269"/>
                  <a:pt x="225" y="269"/>
                </a:cubicBezTo>
                <a:cubicBezTo>
                  <a:pt x="224" y="269"/>
                  <a:pt x="224" y="269"/>
                  <a:pt x="224" y="269"/>
                </a:cubicBezTo>
                <a:cubicBezTo>
                  <a:pt x="224" y="269"/>
                  <a:pt x="224" y="269"/>
                  <a:pt x="223" y="269"/>
                </a:cubicBezTo>
                <a:cubicBezTo>
                  <a:pt x="223" y="269"/>
                  <a:pt x="223" y="269"/>
                  <a:pt x="223" y="270"/>
                </a:cubicBezTo>
                <a:cubicBezTo>
                  <a:pt x="222" y="270"/>
                  <a:pt x="222" y="270"/>
                  <a:pt x="221" y="270"/>
                </a:cubicBezTo>
                <a:cubicBezTo>
                  <a:pt x="221" y="270"/>
                  <a:pt x="220" y="270"/>
                  <a:pt x="220" y="270"/>
                </a:cubicBezTo>
                <a:cubicBezTo>
                  <a:pt x="220" y="270"/>
                  <a:pt x="220" y="270"/>
                  <a:pt x="219" y="269"/>
                </a:cubicBezTo>
                <a:cubicBezTo>
                  <a:pt x="219" y="269"/>
                  <a:pt x="219" y="269"/>
                  <a:pt x="219" y="269"/>
                </a:cubicBezTo>
                <a:cubicBezTo>
                  <a:pt x="218" y="269"/>
                  <a:pt x="218" y="269"/>
                  <a:pt x="218" y="269"/>
                </a:cubicBezTo>
                <a:cubicBezTo>
                  <a:pt x="218" y="269"/>
                  <a:pt x="218" y="269"/>
                  <a:pt x="218" y="268"/>
                </a:cubicBezTo>
                <a:cubicBezTo>
                  <a:pt x="217" y="268"/>
                  <a:pt x="217" y="268"/>
                  <a:pt x="217" y="267"/>
                </a:cubicBezTo>
                <a:cubicBezTo>
                  <a:pt x="194" y="245"/>
                  <a:pt x="194" y="245"/>
                  <a:pt x="194" y="245"/>
                </a:cubicBezTo>
                <a:cubicBezTo>
                  <a:pt x="192" y="243"/>
                  <a:pt x="192" y="239"/>
                  <a:pt x="194" y="236"/>
                </a:cubicBezTo>
                <a:cubicBezTo>
                  <a:pt x="197" y="234"/>
                  <a:pt x="201" y="234"/>
                  <a:pt x="203" y="236"/>
                </a:cubicBezTo>
                <a:cubicBezTo>
                  <a:pt x="215" y="248"/>
                  <a:pt x="215" y="248"/>
                  <a:pt x="215" y="248"/>
                </a:cubicBezTo>
                <a:cubicBezTo>
                  <a:pt x="215" y="185"/>
                  <a:pt x="215" y="185"/>
                  <a:pt x="215" y="185"/>
                </a:cubicBezTo>
                <a:cubicBezTo>
                  <a:pt x="197" y="216"/>
                  <a:pt x="163" y="237"/>
                  <a:pt x="125" y="237"/>
                </a:cubicBezTo>
                <a:cubicBezTo>
                  <a:pt x="69" y="237"/>
                  <a:pt x="23" y="191"/>
                  <a:pt x="23" y="135"/>
                </a:cubicBezTo>
                <a:cubicBezTo>
                  <a:pt x="23" y="22"/>
                  <a:pt x="23" y="22"/>
                  <a:pt x="23" y="22"/>
                </a:cubicBezTo>
                <a:cubicBezTo>
                  <a:pt x="11" y="34"/>
                  <a:pt x="11" y="34"/>
                  <a:pt x="11" y="34"/>
                </a:cubicBezTo>
                <a:cubicBezTo>
                  <a:pt x="9" y="36"/>
                  <a:pt x="5" y="36"/>
                  <a:pt x="2" y="34"/>
                </a:cubicBezTo>
                <a:cubicBezTo>
                  <a:pt x="0" y="31"/>
                  <a:pt x="0" y="27"/>
                  <a:pt x="2" y="25"/>
                </a:cubicBezTo>
                <a:cubicBezTo>
                  <a:pt x="25" y="3"/>
                  <a:pt x="25" y="3"/>
                  <a:pt x="25" y="3"/>
                </a:cubicBezTo>
                <a:cubicBezTo>
                  <a:pt x="25" y="2"/>
                  <a:pt x="25" y="2"/>
                  <a:pt x="25" y="2"/>
                </a:cubicBezTo>
                <a:cubicBezTo>
                  <a:pt x="26" y="1"/>
                  <a:pt x="26" y="1"/>
                  <a:pt x="26" y="1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1"/>
                  <a:pt x="27" y="1"/>
                  <a:pt x="27" y="1"/>
                </a:cubicBezTo>
                <a:cubicBezTo>
                  <a:pt x="27" y="1"/>
                  <a:pt x="27" y="1"/>
                  <a:pt x="28" y="0"/>
                </a:cubicBezTo>
                <a:cubicBezTo>
                  <a:pt x="29" y="1"/>
                  <a:pt x="29" y="1"/>
                  <a:pt x="30" y="1"/>
                </a:cubicBezTo>
                <a:cubicBezTo>
                  <a:pt x="31" y="1"/>
                  <a:pt x="31" y="1"/>
                  <a:pt x="31" y="1"/>
                </a:cubicBezTo>
                <a:cubicBezTo>
                  <a:pt x="31" y="1"/>
                  <a:pt x="31" y="1"/>
                  <a:pt x="32" y="1"/>
                </a:cubicBezTo>
                <a:cubicBezTo>
                  <a:pt x="32" y="1"/>
                  <a:pt x="32" y="2"/>
                  <a:pt x="32" y="2"/>
                </a:cubicBezTo>
                <a:cubicBezTo>
                  <a:pt x="32" y="2"/>
                  <a:pt x="33" y="2"/>
                  <a:pt x="33" y="2"/>
                </a:cubicBezTo>
                <a:cubicBezTo>
                  <a:pt x="33" y="2"/>
                  <a:pt x="33" y="3"/>
                  <a:pt x="33" y="3"/>
                </a:cubicBezTo>
                <a:cubicBezTo>
                  <a:pt x="56" y="25"/>
                  <a:pt x="56" y="25"/>
                  <a:pt x="56" y="25"/>
                </a:cubicBezTo>
                <a:cubicBezTo>
                  <a:pt x="58" y="28"/>
                  <a:pt x="58" y="32"/>
                  <a:pt x="56" y="34"/>
                </a:cubicBezTo>
                <a:cubicBezTo>
                  <a:pt x="55" y="35"/>
                  <a:pt x="53" y="36"/>
                  <a:pt x="51" y="36"/>
                </a:cubicBezTo>
                <a:cubicBezTo>
                  <a:pt x="49" y="36"/>
                  <a:pt x="48" y="35"/>
                  <a:pt x="47" y="34"/>
                </a:cubicBezTo>
                <a:cubicBezTo>
                  <a:pt x="35" y="22"/>
                  <a:pt x="35" y="22"/>
                  <a:pt x="35" y="22"/>
                </a:cubicBezTo>
                <a:cubicBezTo>
                  <a:pt x="35" y="85"/>
                  <a:pt x="35" y="85"/>
                  <a:pt x="35" y="85"/>
                </a:cubicBezTo>
                <a:cubicBezTo>
                  <a:pt x="53" y="54"/>
                  <a:pt x="87" y="33"/>
                  <a:pt x="125" y="33"/>
                </a:cubicBezTo>
                <a:cubicBezTo>
                  <a:pt x="181" y="33"/>
                  <a:pt x="227" y="79"/>
                  <a:pt x="227" y="135"/>
                </a:cubicBezTo>
                <a:cubicBezTo>
                  <a:pt x="227" y="248"/>
                  <a:pt x="227" y="248"/>
                  <a:pt x="227" y="248"/>
                </a:cubicBezTo>
                <a:cubicBezTo>
                  <a:pt x="239" y="236"/>
                  <a:pt x="239" y="236"/>
                  <a:pt x="239" y="236"/>
                </a:cubicBezTo>
                <a:cubicBezTo>
                  <a:pt x="241" y="234"/>
                  <a:pt x="245" y="234"/>
                  <a:pt x="248" y="236"/>
                </a:cubicBezTo>
                <a:cubicBezTo>
                  <a:pt x="250" y="238"/>
                  <a:pt x="250" y="243"/>
                  <a:pt x="248" y="245"/>
                </a:cubicBezTo>
                <a:close/>
                <a:moveTo>
                  <a:pt x="215" y="135"/>
                </a:moveTo>
                <a:cubicBezTo>
                  <a:pt x="215" y="86"/>
                  <a:pt x="174" y="45"/>
                  <a:pt x="125" y="45"/>
                </a:cubicBezTo>
                <a:cubicBezTo>
                  <a:pt x="76" y="45"/>
                  <a:pt x="35" y="86"/>
                  <a:pt x="35" y="135"/>
                </a:cubicBezTo>
                <a:cubicBezTo>
                  <a:pt x="35" y="184"/>
                  <a:pt x="76" y="225"/>
                  <a:pt x="125" y="225"/>
                </a:cubicBezTo>
                <a:cubicBezTo>
                  <a:pt x="174" y="225"/>
                  <a:pt x="215" y="184"/>
                  <a:pt x="215" y="1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11" name="Group 4"/>
          <p:cNvGrpSpPr>
            <a:grpSpLocks noChangeAspect="1"/>
          </p:cNvGrpSpPr>
          <p:nvPr/>
        </p:nvGrpSpPr>
        <p:grpSpPr bwMode="auto">
          <a:xfrm>
            <a:off x="5981566" y="4045199"/>
            <a:ext cx="829401" cy="602740"/>
            <a:chOff x="4032" y="2090"/>
            <a:chExt cx="655" cy="476"/>
          </a:xfrm>
          <a:solidFill>
            <a:schemeClr val="bg1"/>
          </a:solidFill>
        </p:grpSpPr>
        <p:sp>
          <p:nvSpPr>
            <p:cNvPr id="112" name="Freeform 5"/>
            <p:cNvSpPr>
              <a:spLocks/>
            </p:cNvSpPr>
            <p:nvPr/>
          </p:nvSpPr>
          <p:spPr bwMode="auto">
            <a:xfrm>
              <a:off x="4336" y="2352"/>
              <a:ext cx="129" cy="214"/>
            </a:xfrm>
            <a:custGeom>
              <a:avLst/>
              <a:gdLst>
                <a:gd name="T0" fmla="*/ 4 w 60"/>
                <a:gd name="T1" fmla="*/ 99 h 99"/>
                <a:gd name="T2" fmla="*/ 56 w 60"/>
                <a:gd name="T3" fmla="*/ 99 h 99"/>
                <a:gd name="T4" fmla="*/ 60 w 60"/>
                <a:gd name="T5" fmla="*/ 95 h 99"/>
                <a:gd name="T6" fmla="*/ 60 w 60"/>
                <a:gd name="T7" fmla="*/ 3 h 99"/>
                <a:gd name="T8" fmla="*/ 56 w 60"/>
                <a:gd name="T9" fmla="*/ 0 h 99"/>
                <a:gd name="T10" fmla="*/ 53 w 60"/>
                <a:gd name="T11" fmla="*/ 3 h 99"/>
                <a:gd name="T12" fmla="*/ 53 w 60"/>
                <a:gd name="T13" fmla="*/ 92 h 99"/>
                <a:gd name="T14" fmla="*/ 4 w 60"/>
                <a:gd name="T15" fmla="*/ 92 h 99"/>
                <a:gd name="T16" fmla="*/ 0 w 60"/>
                <a:gd name="T17" fmla="*/ 95 h 99"/>
                <a:gd name="T18" fmla="*/ 4 w 60"/>
                <a:gd name="T19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99">
                  <a:moveTo>
                    <a:pt x="4" y="99"/>
                  </a:moveTo>
                  <a:cubicBezTo>
                    <a:pt x="56" y="99"/>
                    <a:pt x="56" y="99"/>
                    <a:pt x="56" y="99"/>
                  </a:cubicBezTo>
                  <a:cubicBezTo>
                    <a:pt x="58" y="99"/>
                    <a:pt x="60" y="97"/>
                    <a:pt x="60" y="95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60" y="1"/>
                    <a:pt x="58" y="0"/>
                    <a:pt x="56" y="0"/>
                  </a:cubicBezTo>
                  <a:cubicBezTo>
                    <a:pt x="54" y="0"/>
                    <a:pt x="53" y="1"/>
                    <a:pt x="53" y="3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2" y="92"/>
                    <a:pt x="0" y="93"/>
                    <a:pt x="0" y="95"/>
                  </a:cubicBezTo>
                  <a:cubicBezTo>
                    <a:pt x="0" y="97"/>
                    <a:pt x="2" y="99"/>
                    <a:pt x="4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3" name="Freeform 6"/>
            <p:cNvSpPr>
              <a:spLocks/>
            </p:cNvSpPr>
            <p:nvPr/>
          </p:nvSpPr>
          <p:spPr bwMode="auto">
            <a:xfrm>
              <a:off x="4310" y="2205"/>
              <a:ext cx="155" cy="58"/>
            </a:xfrm>
            <a:custGeom>
              <a:avLst/>
              <a:gdLst>
                <a:gd name="T0" fmla="*/ 68 w 72"/>
                <a:gd name="T1" fmla="*/ 27 h 27"/>
                <a:gd name="T2" fmla="*/ 72 w 72"/>
                <a:gd name="T3" fmla="*/ 23 h 27"/>
                <a:gd name="T4" fmla="*/ 72 w 72"/>
                <a:gd name="T5" fmla="*/ 4 h 27"/>
                <a:gd name="T6" fmla="*/ 68 w 72"/>
                <a:gd name="T7" fmla="*/ 0 h 27"/>
                <a:gd name="T8" fmla="*/ 3 w 72"/>
                <a:gd name="T9" fmla="*/ 0 h 27"/>
                <a:gd name="T10" fmla="*/ 0 w 72"/>
                <a:gd name="T11" fmla="*/ 4 h 27"/>
                <a:gd name="T12" fmla="*/ 3 w 72"/>
                <a:gd name="T13" fmla="*/ 8 h 27"/>
                <a:gd name="T14" fmla="*/ 65 w 72"/>
                <a:gd name="T15" fmla="*/ 8 h 27"/>
                <a:gd name="T16" fmla="*/ 65 w 72"/>
                <a:gd name="T17" fmla="*/ 23 h 27"/>
                <a:gd name="T18" fmla="*/ 68 w 72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27">
                  <a:moveTo>
                    <a:pt x="68" y="27"/>
                  </a:moveTo>
                  <a:cubicBezTo>
                    <a:pt x="70" y="27"/>
                    <a:pt x="72" y="25"/>
                    <a:pt x="72" y="23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2"/>
                    <a:pt x="70" y="0"/>
                    <a:pt x="6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5" y="25"/>
                    <a:pt x="66" y="27"/>
                    <a:pt x="6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4" name="Freeform 7"/>
            <p:cNvSpPr>
              <a:spLocks/>
            </p:cNvSpPr>
            <p:nvPr/>
          </p:nvSpPr>
          <p:spPr bwMode="auto">
            <a:xfrm>
              <a:off x="4032" y="2205"/>
              <a:ext cx="110" cy="17"/>
            </a:xfrm>
            <a:custGeom>
              <a:avLst/>
              <a:gdLst>
                <a:gd name="T0" fmla="*/ 4 w 51"/>
                <a:gd name="T1" fmla="*/ 8 h 8"/>
                <a:gd name="T2" fmla="*/ 47 w 51"/>
                <a:gd name="T3" fmla="*/ 8 h 8"/>
                <a:gd name="T4" fmla="*/ 51 w 51"/>
                <a:gd name="T5" fmla="*/ 4 h 8"/>
                <a:gd name="T6" fmla="*/ 47 w 51"/>
                <a:gd name="T7" fmla="*/ 0 h 8"/>
                <a:gd name="T8" fmla="*/ 4 w 51"/>
                <a:gd name="T9" fmla="*/ 0 h 8"/>
                <a:gd name="T10" fmla="*/ 0 w 51"/>
                <a:gd name="T11" fmla="*/ 4 h 8"/>
                <a:gd name="T12" fmla="*/ 4 w 51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8">
                  <a:moveTo>
                    <a:pt x="4" y="8"/>
                  </a:moveTo>
                  <a:cubicBezTo>
                    <a:pt x="47" y="8"/>
                    <a:pt x="47" y="8"/>
                    <a:pt x="47" y="8"/>
                  </a:cubicBezTo>
                  <a:cubicBezTo>
                    <a:pt x="49" y="8"/>
                    <a:pt x="51" y="6"/>
                    <a:pt x="51" y="4"/>
                  </a:cubicBezTo>
                  <a:cubicBezTo>
                    <a:pt x="51" y="2"/>
                    <a:pt x="49" y="0"/>
                    <a:pt x="4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5" name="Freeform 8"/>
            <p:cNvSpPr>
              <a:spLocks/>
            </p:cNvSpPr>
            <p:nvPr/>
          </p:nvSpPr>
          <p:spPr bwMode="auto">
            <a:xfrm>
              <a:off x="4344" y="2313"/>
              <a:ext cx="87" cy="69"/>
            </a:xfrm>
            <a:custGeom>
              <a:avLst/>
              <a:gdLst>
                <a:gd name="T0" fmla="*/ 28 w 40"/>
                <a:gd name="T1" fmla="*/ 32 h 32"/>
                <a:gd name="T2" fmla="*/ 37 w 40"/>
                <a:gd name="T3" fmla="*/ 30 h 32"/>
                <a:gd name="T4" fmla="*/ 40 w 40"/>
                <a:gd name="T5" fmla="*/ 26 h 32"/>
                <a:gd name="T6" fmla="*/ 35 w 40"/>
                <a:gd name="T7" fmla="*/ 23 h 32"/>
                <a:gd name="T8" fmla="*/ 28 w 40"/>
                <a:gd name="T9" fmla="*/ 24 h 32"/>
                <a:gd name="T10" fmla="*/ 7 w 40"/>
                <a:gd name="T11" fmla="*/ 4 h 32"/>
                <a:gd name="T12" fmla="*/ 4 w 40"/>
                <a:gd name="T13" fmla="*/ 0 h 32"/>
                <a:gd name="T14" fmla="*/ 0 w 40"/>
                <a:gd name="T15" fmla="*/ 4 h 32"/>
                <a:gd name="T16" fmla="*/ 28 w 40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32">
                  <a:moveTo>
                    <a:pt x="28" y="32"/>
                  </a:moveTo>
                  <a:cubicBezTo>
                    <a:pt x="31" y="32"/>
                    <a:pt x="34" y="31"/>
                    <a:pt x="37" y="30"/>
                  </a:cubicBezTo>
                  <a:cubicBezTo>
                    <a:pt x="39" y="30"/>
                    <a:pt x="40" y="27"/>
                    <a:pt x="40" y="26"/>
                  </a:cubicBezTo>
                  <a:cubicBezTo>
                    <a:pt x="39" y="24"/>
                    <a:pt x="37" y="23"/>
                    <a:pt x="35" y="23"/>
                  </a:cubicBezTo>
                  <a:cubicBezTo>
                    <a:pt x="33" y="24"/>
                    <a:pt x="30" y="24"/>
                    <a:pt x="28" y="24"/>
                  </a:cubicBezTo>
                  <a:cubicBezTo>
                    <a:pt x="17" y="24"/>
                    <a:pt x="7" y="15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9"/>
                    <a:pt x="13" y="32"/>
                    <a:pt x="2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6" name="Freeform 9"/>
            <p:cNvSpPr>
              <a:spLocks/>
            </p:cNvSpPr>
            <p:nvPr/>
          </p:nvSpPr>
          <p:spPr bwMode="auto">
            <a:xfrm>
              <a:off x="4241" y="2313"/>
              <a:ext cx="118" cy="69"/>
            </a:xfrm>
            <a:custGeom>
              <a:avLst/>
              <a:gdLst>
                <a:gd name="T0" fmla="*/ 28 w 55"/>
                <a:gd name="T1" fmla="*/ 32 h 32"/>
                <a:gd name="T2" fmla="*/ 55 w 55"/>
                <a:gd name="T3" fmla="*/ 4 h 32"/>
                <a:gd name="T4" fmla="*/ 52 w 55"/>
                <a:gd name="T5" fmla="*/ 0 h 32"/>
                <a:gd name="T6" fmla="*/ 48 w 55"/>
                <a:gd name="T7" fmla="*/ 4 h 32"/>
                <a:gd name="T8" fmla="*/ 28 w 55"/>
                <a:gd name="T9" fmla="*/ 24 h 32"/>
                <a:gd name="T10" fmla="*/ 7 w 55"/>
                <a:gd name="T11" fmla="*/ 4 h 32"/>
                <a:gd name="T12" fmla="*/ 3 w 55"/>
                <a:gd name="T13" fmla="*/ 0 h 32"/>
                <a:gd name="T14" fmla="*/ 0 w 55"/>
                <a:gd name="T15" fmla="*/ 4 h 32"/>
                <a:gd name="T16" fmla="*/ 28 w 55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32">
                  <a:moveTo>
                    <a:pt x="28" y="32"/>
                  </a:moveTo>
                  <a:cubicBezTo>
                    <a:pt x="43" y="32"/>
                    <a:pt x="55" y="19"/>
                    <a:pt x="55" y="4"/>
                  </a:cubicBezTo>
                  <a:cubicBezTo>
                    <a:pt x="55" y="2"/>
                    <a:pt x="54" y="0"/>
                    <a:pt x="52" y="0"/>
                  </a:cubicBezTo>
                  <a:cubicBezTo>
                    <a:pt x="50" y="0"/>
                    <a:pt x="48" y="2"/>
                    <a:pt x="48" y="4"/>
                  </a:cubicBezTo>
                  <a:cubicBezTo>
                    <a:pt x="48" y="15"/>
                    <a:pt x="39" y="24"/>
                    <a:pt x="28" y="24"/>
                  </a:cubicBezTo>
                  <a:cubicBezTo>
                    <a:pt x="16" y="24"/>
                    <a:pt x="7" y="15"/>
                    <a:pt x="7" y="4"/>
                  </a:cubicBezTo>
                  <a:cubicBezTo>
                    <a:pt x="7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9"/>
                    <a:pt x="12" y="32"/>
                    <a:pt x="2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7" name="Freeform 10"/>
            <p:cNvSpPr>
              <a:spLocks/>
            </p:cNvSpPr>
            <p:nvPr/>
          </p:nvSpPr>
          <p:spPr bwMode="auto">
            <a:xfrm>
              <a:off x="4135" y="2313"/>
              <a:ext cx="121" cy="69"/>
            </a:xfrm>
            <a:custGeom>
              <a:avLst/>
              <a:gdLst>
                <a:gd name="T0" fmla="*/ 28 w 56"/>
                <a:gd name="T1" fmla="*/ 32 h 32"/>
                <a:gd name="T2" fmla="*/ 56 w 56"/>
                <a:gd name="T3" fmla="*/ 4 h 32"/>
                <a:gd name="T4" fmla="*/ 52 w 56"/>
                <a:gd name="T5" fmla="*/ 0 h 32"/>
                <a:gd name="T6" fmla="*/ 49 w 56"/>
                <a:gd name="T7" fmla="*/ 4 h 32"/>
                <a:gd name="T8" fmla="*/ 28 w 56"/>
                <a:gd name="T9" fmla="*/ 24 h 32"/>
                <a:gd name="T10" fmla="*/ 8 w 56"/>
                <a:gd name="T11" fmla="*/ 4 h 32"/>
                <a:gd name="T12" fmla="*/ 4 w 56"/>
                <a:gd name="T13" fmla="*/ 0 h 32"/>
                <a:gd name="T14" fmla="*/ 0 w 56"/>
                <a:gd name="T15" fmla="*/ 4 h 32"/>
                <a:gd name="T16" fmla="*/ 28 w 56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32">
                  <a:moveTo>
                    <a:pt x="28" y="32"/>
                  </a:moveTo>
                  <a:cubicBezTo>
                    <a:pt x="44" y="32"/>
                    <a:pt x="56" y="19"/>
                    <a:pt x="56" y="4"/>
                  </a:cubicBezTo>
                  <a:cubicBezTo>
                    <a:pt x="56" y="2"/>
                    <a:pt x="54" y="0"/>
                    <a:pt x="52" y="0"/>
                  </a:cubicBezTo>
                  <a:cubicBezTo>
                    <a:pt x="50" y="0"/>
                    <a:pt x="49" y="2"/>
                    <a:pt x="49" y="4"/>
                  </a:cubicBezTo>
                  <a:cubicBezTo>
                    <a:pt x="49" y="15"/>
                    <a:pt x="40" y="24"/>
                    <a:pt x="28" y="24"/>
                  </a:cubicBezTo>
                  <a:cubicBezTo>
                    <a:pt x="17" y="24"/>
                    <a:pt x="8" y="15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9"/>
                    <a:pt x="13" y="32"/>
                    <a:pt x="2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8" name="Freeform 11"/>
            <p:cNvSpPr>
              <a:spLocks/>
            </p:cNvSpPr>
            <p:nvPr/>
          </p:nvSpPr>
          <p:spPr bwMode="auto">
            <a:xfrm>
              <a:off x="4032" y="2205"/>
              <a:ext cx="121" cy="177"/>
            </a:xfrm>
            <a:custGeom>
              <a:avLst/>
              <a:gdLst>
                <a:gd name="T0" fmla="*/ 28 w 56"/>
                <a:gd name="T1" fmla="*/ 82 h 82"/>
                <a:gd name="T2" fmla="*/ 56 w 56"/>
                <a:gd name="T3" fmla="*/ 54 h 82"/>
                <a:gd name="T4" fmla="*/ 52 w 56"/>
                <a:gd name="T5" fmla="*/ 50 h 82"/>
                <a:gd name="T6" fmla="*/ 48 w 56"/>
                <a:gd name="T7" fmla="*/ 54 h 82"/>
                <a:gd name="T8" fmla="*/ 28 w 56"/>
                <a:gd name="T9" fmla="*/ 74 h 82"/>
                <a:gd name="T10" fmla="*/ 7 w 56"/>
                <a:gd name="T11" fmla="*/ 54 h 82"/>
                <a:gd name="T12" fmla="*/ 7 w 56"/>
                <a:gd name="T13" fmla="*/ 4 h 82"/>
                <a:gd name="T14" fmla="*/ 4 w 56"/>
                <a:gd name="T15" fmla="*/ 0 h 82"/>
                <a:gd name="T16" fmla="*/ 0 w 56"/>
                <a:gd name="T17" fmla="*/ 4 h 82"/>
                <a:gd name="T18" fmla="*/ 0 w 56"/>
                <a:gd name="T19" fmla="*/ 54 h 82"/>
                <a:gd name="T20" fmla="*/ 28 w 56"/>
                <a:gd name="T21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82">
                  <a:moveTo>
                    <a:pt x="28" y="82"/>
                  </a:moveTo>
                  <a:cubicBezTo>
                    <a:pt x="43" y="82"/>
                    <a:pt x="56" y="69"/>
                    <a:pt x="56" y="54"/>
                  </a:cubicBezTo>
                  <a:cubicBezTo>
                    <a:pt x="56" y="52"/>
                    <a:pt x="54" y="50"/>
                    <a:pt x="52" y="50"/>
                  </a:cubicBezTo>
                  <a:cubicBezTo>
                    <a:pt x="50" y="50"/>
                    <a:pt x="48" y="52"/>
                    <a:pt x="48" y="54"/>
                  </a:cubicBezTo>
                  <a:cubicBezTo>
                    <a:pt x="48" y="65"/>
                    <a:pt x="39" y="74"/>
                    <a:pt x="28" y="74"/>
                  </a:cubicBezTo>
                  <a:cubicBezTo>
                    <a:pt x="17" y="74"/>
                    <a:pt x="7" y="65"/>
                    <a:pt x="7" y="5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69"/>
                    <a:pt x="13" y="82"/>
                    <a:pt x="28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9" name="Freeform 12"/>
            <p:cNvSpPr>
              <a:spLocks/>
            </p:cNvSpPr>
            <p:nvPr/>
          </p:nvSpPr>
          <p:spPr bwMode="auto">
            <a:xfrm>
              <a:off x="4032" y="2389"/>
              <a:ext cx="321" cy="177"/>
            </a:xfrm>
            <a:custGeom>
              <a:avLst/>
              <a:gdLst>
                <a:gd name="T0" fmla="*/ 4 w 149"/>
                <a:gd name="T1" fmla="*/ 82 h 82"/>
                <a:gd name="T2" fmla="*/ 56 w 149"/>
                <a:gd name="T3" fmla="*/ 82 h 82"/>
                <a:gd name="T4" fmla="*/ 60 w 149"/>
                <a:gd name="T5" fmla="*/ 78 h 82"/>
                <a:gd name="T6" fmla="*/ 60 w 149"/>
                <a:gd name="T7" fmla="*/ 23 h 82"/>
                <a:gd name="T8" fmla="*/ 141 w 149"/>
                <a:gd name="T9" fmla="*/ 23 h 82"/>
                <a:gd name="T10" fmla="*/ 141 w 149"/>
                <a:gd name="T11" fmla="*/ 78 h 82"/>
                <a:gd name="T12" fmla="*/ 145 w 149"/>
                <a:gd name="T13" fmla="*/ 82 h 82"/>
                <a:gd name="T14" fmla="*/ 149 w 149"/>
                <a:gd name="T15" fmla="*/ 78 h 82"/>
                <a:gd name="T16" fmla="*/ 149 w 149"/>
                <a:gd name="T17" fmla="*/ 19 h 82"/>
                <a:gd name="T18" fmla="*/ 145 w 149"/>
                <a:gd name="T19" fmla="*/ 15 h 82"/>
                <a:gd name="T20" fmla="*/ 56 w 149"/>
                <a:gd name="T21" fmla="*/ 15 h 82"/>
                <a:gd name="T22" fmla="*/ 52 w 149"/>
                <a:gd name="T23" fmla="*/ 19 h 82"/>
                <a:gd name="T24" fmla="*/ 52 w 149"/>
                <a:gd name="T25" fmla="*/ 75 h 82"/>
                <a:gd name="T26" fmla="*/ 7 w 149"/>
                <a:gd name="T27" fmla="*/ 75 h 82"/>
                <a:gd name="T28" fmla="*/ 7 w 149"/>
                <a:gd name="T29" fmla="*/ 4 h 82"/>
                <a:gd name="T30" fmla="*/ 4 w 149"/>
                <a:gd name="T31" fmla="*/ 0 h 82"/>
                <a:gd name="T32" fmla="*/ 0 w 149"/>
                <a:gd name="T33" fmla="*/ 4 h 82"/>
                <a:gd name="T34" fmla="*/ 0 w 149"/>
                <a:gd name="T35" fmla="*/ 78 h 82"/>
                <a:gd name="T36" fmla="*/ 4 w 149"/>
                <a:gd name="T37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9" h="82">
                  <a:moveTo>
                    <a:pt x="4" y="82"/>
                  </a:moveTo>
                  <a:cubicBezTo>
                    <a:pt x="56" y="82"/>
                    <a:pt x="56" y="82"/>
                    <a:pt x="56" y="82"/>
                  </a:cubicBezTo>
                  <a:cubicBezTo>
                    <a:pt x="58" y="82"/>
                    <a:pt x="60" y="80"/>
                    <a:pt x="60" y="78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141" y="23"/>
                    <a:pt x="141" y="23"/>
                    <a:pt x="141" y="23"/>
                  </a:cubicBezTo>
                  <a:cubicBezTo>
                    <a:pt x="141" y="78"/>
                    <a:pt x="141" y="78"/>
                    <a:pt x="141" y="78"/>
                  </a:cubicBezTo>
                  <a:cubicBezTo>
                    <a:pt x="141" y="80"/>
                    <a:pt x="143" y="82"/>
                    <a:pt x="145" y="82"/>
                  </a:cubicBezTo>
                  <a:cubicBezTo>
                    <a:pt x="147" y="82"/>
                    <a:pt x="149" y="80"/>
                    <a:pt x="149" y="78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9" y="17"/>
                    <a:pt x="147" y="15"/>
                    <a:pt x="145" y="15"/>
                  </a:cubicBezTo>
                  <a:cubicBezTo>
                    <a:pt x="56" y="15"/>
                    <a:pt x="56" y="15"/>
                    <a:pt x="56" y="15"/>
                  </a:cubicBezTo>
                  <a:cubicBezTo>
                    <a:pt x="54" y="15"/>
                    <a:pt x="52" y="17"/>
                    <a:pt x="52" y="19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7" y="75"/>
                    <a:pt x="7" y="75"/>
                    <a:pt x="7" y="75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0"/>
                    <a:pt x="2" y="82"/>
                    <a:pt x="4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0" name="Freeform 13"/>
            <p:cNvSpPr>
              <a:spLocks/>
            </p:cNvSpPr>
            <p:nvPr/>
          </p:nvSpPr>
          <p:spPr bwMode="auto">
            <a:xfrm>
              <a:off x="4241" y="2456"/>
              <a:ext cx="15" cy="110"/>
            </a:xfrm>
            <a:custGeom>
              <a:avLst/>
              <a:gdLst>
                <a:gd name="T0" fmla="*/ 3 w 7"/>
                <a:gd name="T1" fmla="*/ 51 h 51"/>
                <a:gd name="T2" fmla="*/ 7 w 7"/>
                <a:gd name="T3" fmla="*/ 47 h 51"/>
                <a:gd name="T4" fmla="*/ 7 w 7"/>
                <a:gd name="T5" fmla="*/ 4 h 51"/>
                <a:gd name="T6" fmla="*/ 3 w 7"/>
                <a:gd name="T7" fmla="*/ 0 h 51"/>
                <a:gd name="T8" fmla="*/ 0 w 7"/>
                <a:gd name="T9" fmla="*/ 4 h 51"/>
                <a:gd name="T10" fmla="*/ 0 w 7"/>
                <a:gd name="T11" fmla="*/ 47 h 51"/>
                <a:gd name="T12" fmla="*/ 3 w 7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1">
                  <a:moveTo>
                    <a:pt x="3" y="51"/>
                  </a:moveTo>
                  <a:cubicBezTo>
                    <a:pt x="5" y="51"/>
                    <a:pt x="7" y="49"/>
                    <a:pt x="7" y="4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9"/>
                    <a:pt x="1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1" name="Freeform 14"/>
            <p:cNvSpPr>
              <a:spLocks/>
            </p:cNvSpPr>
            <p:nvPr/>
          </p:nvSpPr>
          <p:spPr bwMode="auto">
            <a:xfrm>
              <a:off x="4523" y="2389"/>
              <a:ext cx="164" cy="82"/>
            </a:xfrm>
            <a:custGeom>
              <a:avLst/>
              <a:gdLst>
                <a:gd name="T0" fmla="*/ 4 w 76"/>
                <a:gd name="T1" fmla="*/ 38 h 38"/>
                <a:gd name="T2" fmla="*/ 58 w 76"/>
                <a:gd name="T3" fmla="*/ 38 h 38"/>
                <a:gd name="T4" fmla="*/ 61 w 76"/>
                <a:gd name="T5" fmla="*/ 37 h 38"/>
                <a:gd name="T6" fmla="*/ 75 w 76"/>
                <a:gd name="T7" fmla="*/ 21 h 38"/>
                <a:gd name="T8" fmla="*/ 75 w 76"/>
                <a:gd name="T9" fmla="*/ 16 h 38"/>
                <a:gd name="T10" fmla="*/ 61 w 76"/>
                <a:gd name="T11" fmla="*/ 1 h 38"/>
                <a:gd name="T12" fmla="*/ 58 w 76"/>
                <a:gd name="T13" fmla="*/ 0 h 38"/>
                <a:gd name="T14" fmla="*/ 9 w 76"/>
                <a:gd name="T15" fmla="*/ 0 h 38"/>
                <a:gd name="T16" fmla="*/ 5 w 76"/>
                <a:gd name="T17" fmla="*/ 4 h 38"/>
                <a:gd name="T18" fmla="*/ 9 w 76"/>
                <a:gd name="T19" fmla="*/ 7 h 38"/>
                <a:gd name="T20" fmla="*/ 57 w 76"/>
                <a:gd name="T21" fmla="*/ 7 h 38"/>
                <a:gd name="T22" fmla="*/ 67 w 76"/>
                <a:gd name="T23" fmla="*/ 19 h 38"/>
                <a:gd name="T24" fmla="*/ 57 w 76"/>
                <a:gd name="T25" fmla="*/ 30 h 38"/>
                <a:gd name="T26" fmla="*/ 4 w 76"/>
                <a:gd name="T27" fmla="*/ 30 h 38"/>
                <a:gd name="T28" fmla="*/ 0 w 76"/>
                <a:gd name="T29" fmla="*/ 34 h 38"/>
                <a:gd name="T30" fmla="*/ 4 w 76"/>
                <a:gd name="T31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6" h="38">
                  <a:moveTo>
                    <a:pt x="4" y="38"/>
                  </a:moveTo>
                  <a:cubicBezTo>
                    <a:pt x="58" y="38"/>
                    <a:pt x="58" y="38"/>
                    <a:pt x="58" y="38"/>
                  </a:cubicBezTo>
                  <a:cubicBezTo>
                    <a:pt x="59" y="38"/>
                    <a:pt x="60" y="37"/>
                    <a:pt x="61" y="37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6" y="20"/>
                    <a:pt x="76" y="18"/>
                    <a:pt x="75" y="16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60" y="1"/>
                    <a:pt x="59" y="0"/>
                    <a:pt x="5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7" y="0"/>
                    <a:pt x="5" y="2"/>
                    <a:pt x="5" y="4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2" y="30"/>
                    <a:pt x="0" y="32"/>
                    <a:pt x="0" y="34"/>
                  </a:cubicBezTo>
                  <a:cubicBezTo>
                    <a:pt x="1" y="36"/>
                    <a:pt x="2" y="38"/>
                    <a:pt x="4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2" name="Freeform 15"/>
            <p:cNvSpPr>
              <a:spLocks/>
            </p:cNvSpPr>
            <p:nvPr/>
          </p:nvSpPr>
          <p:spPr bwMode="auto">
            <a:xfrm>
              <a:off x="4495" y="2352"/>
              <a:ext cx="15" cy="119"/>
            </a:xfrm>
            <a:custGeom>
              <a:avLst/>
              <a:gdLst>
                <a:gd name="T0" fmla="*/ 4 w 7"/>
                <a:gd name="T1" fmla="*/ 55 h 55"/>
                <a:gd name="T2" fmla="*/ 7 w 7"/>
                <a:gd name="T3" fmla="*/ 51 h 55"/>
                <a:gd name="T4" fmla="*/ 7 w 7"/>
                <a:gd name="T5" fmla="*/ 3 h 55"/>
                <a:gd name="T6" fmla="*/ 4 w 7"/>
                <a:gd name="T7" fmla="*/ 0 h 55"/>
                <a:gd name="T8" fmla="*/ 0 w 7"/>
                <a:gd name="T9" fmla="*/ 3 h 55"/>
                <a:gd name="T10" fmla="*/ 0 w 7"/>
                <a:gd name="T11" fmla="*/ 51 h 55"/>
                <a:gd name="T12" fmla="*/ 4 w 7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5">
                  <a:moveTo>
                    <a:pt x="4" y="55"/>
                  </a:moveTo>
                  <a:cubicBezTo>
                    <a:pt x="6" y="55"/>
                    <a:pt x="7" y="53"/>
                    <a:pt x="7" y="51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1"/>
                    <a:pt x="6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3"/>
                    <a:pt x="2" y="55"/>
                    <a:pt x="4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3" name="Freeform 16"/>
            <p:cNvSpPr>
              <a:spLocks/>
            </p:cNvSpPr>
            <p:nvPr/>
          </p:nvSpPr>
          <p:spPr bwMode="auto">
            <a:xfrm>
              <a:off x="4418" y="2285"/>
              <a:ext cx="187" cy="82"/>
            </a:xfrm>
            <a:custGeom>
              <a:avLst/>
              <a:gdLst>
                <a:gd name="T0" fmla="*/ 18 w 87"/>
                <a:gd name="T1" fmla="*/ 38 h 38"/>
                <a:gd name="T2" fmla="*/ 20 w 87"/>
                <a:gd name="T3" fmla="*/ 37 h 38"/>
                <a:gd name="T4" fmla="*/ 21 w 87"/>
                <a:gd name="T5" fmla="*/ 32 h 38"/>
                <a:gd name="T6" fmla="*/ 9 w 87"/>
                <a:gd name="T7" fmla="*/ 19 h 38"/>
                <a:gd name="T8" fmla="*/ 20 w 87"/>
                <a:gd name="T9" fmla="*/ 8 h 38"/>
                <a:gd name="T10" fmla="*/ 80 w 87"/>
                <a:gd name="T11" fmla="*/ 8 h 38"/>
                <a:gd name="T12" fmla="*/ 80 w 87"/>
                <a:gd name="T13" fmla="*/ 31 h 38"/>
                <a:gd name="T14" fmla="*/ 40 w 87"/>
                <a:gd name="T15" fmla="*/ 31 h 38"/>
                <a:gd name="T16" fmla="*/ 36 w 87"/>
                <a:gd name="T17" fmla="*/ 34 h 38"/>
                <a:gd name="T18" fmla="*/ 40 w 87"/>
                <a:gd name="T19" fmla="*/ 38 h 38"/>
                <a:gd name="T20" fmla="*/ 84 w 87"/>
                <a:gd name="T21" fmla="*/ 38 h 38"/>
                <a:gd name="T22" fmla="*/ 87 w 87"/>
                <a:gd name="T23" fmla="*/ 34 h 38"/>
                <a:gd name="T24" fmla="*/ 87 w 87"/>
                <a:gd name="T25" fmla="*/ 4 h 38"/>
                <a:gd name="T26" fmla="*/ 84 w 87"/>
                <a:gd name="T27" fmla="*/ 0 h 38"/>
                <a:gd name="T28" fmla="*/ 18 w 87"/>
                <a:gd name="T29" fmla="*/ 0 h 38"/>
                <a:gd name="T30" fmla="*/ 15 w 87"/>
                <a:gd name="T31" fmla="*/ 2 h 38"/>
                <a:gd name="T32" fmla="*/ 1 w 87"/>
                <a:gd name="T33" fmla="*/ 17 h 38"/>
                <a:gd name="T34" fmla="*/ 1 w 87"/>
                <a:gd name="T35" fmla="*/ 22 h 38"/>
                <a:gd name="T36" fmla="*/ 15 w 87"/>
                <a:gd name="T37" fmla="*/ 37 h 38"/>
                <a:gd name="T38" fmla="*/ 18 w 87"/>
                <a:gd name="T3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7" h="38">
                  <a:moveTo>
                    <a:pt x="18" y="38"/>
                  </a:moveTo>
                  <a:cubicBezTo>
                    <a:pt x="19" y="38"/>
                    <a:pt x="20" y="38"/>
                    <a:pt x="20" y="37"/>
                  </a:cubicBezTo>
                  <a:cubicBezTo>
                    <a:pt x="22" y="36"/>
                    <a:pt x="22" y="33"/>
                    <a:pt x="21" y="32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8" y="31"/>
                    <a:pt x="36" y="32"/>
                    <a:pt x="36" y="34"/>
                  </a:cubicBezTo>
                  <a:cubicBezTo>
                    <a:pt x="36" y="36"/>
                    <a:pt x="38" y="38"/>
                    <a:pt x="40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6" y="38"/>
                    <a:pt x="87" y="36"/>
                    <a:pt x="87" y="3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7" y="2"/>
                    <a:pt x="86" y="0"/>
                    <a:pt x="84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6" y="1"/>
                    <a:pt x="15" y="2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8"/>
                    <a:pt x="0" y="20"/>
                    <a:pt x="1" y="22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6" y="37"/>
                    <a:pt x="17" y="38"/>
                    <a:pt x="1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4" name="Freeform 17"/>
            <p:cNvSpPr>
              <a:spLocks/>
            </p:cNvSpPr>
            <p:nvPr/>
          </p:nvSpPr>
          <p:spPr bwMode="auto">
            <a:xfrm>
              <a:off x="4495" y="2453"/>
              <a:ext cx="46" cy="113"/>
            </a:xfrm>
            <a:custGeom>
              <a:avLst/>
              <a:gdLst>
                <a:gd name="T0" fmla="*/ 4 w 21"/>
                <a:gd name="T1" fmla="*/ 52 h 52"/>
                <a:gd name="T2" fmla="*/ 17 w 21"/>
                <a:gd name="T3" fmla="*/ 52 h 52"/>
                <a:gd name="T4" fmla="*/ 21 w 21"/>
                <a:gd name="T5" fmla="*/ 48 h 52"/>
                <a:gd name="T6" fmla="*/ 21 w 21"/>
                <a:gd name="T7" fmla="*/ 4 h 52"/>
                <a:gd name="T8" fmla="*/ 17 w 21"/>
                <a:gd name="T9" fmla="*/ 0 h 52"/>
                <a:gd name="T10" fmla="*/ 14 w 21"/>
                <a:gd name="T11" fmla="*/ 4 h 52"/>
                <a:gd name="T12" fmla="*/ 14 w 21"/>
                <a:gd name="T13" fmla="*/ 45 h 52"/>
                <a:gd name="T14" fmla="*/ 7 w 21"/>
                <a:gd name="T15" fmla="*/ 45 h 52"/>
                <a:gd name="T16" fmla="*/ 7 w 21"/>
                <a:gd name="T17" fmla="*/ 4 h 52"/>
                <a:gd name="T18" fmla="*/ 4 w 21"/>
                <a:gd name="T19" fmla="*/ 0 h 52"/>
                <a:gd name="T20" fmla="*/ 0 w 21"/>
                <a:gd name="T21" fmla="*/ 4 h 52"/>
                <a:gd name="T22" fmla="*/ 0 w 21"/>
                <a:gd name="T23" fmla="*/ 48 h 52"/>
                <a:gd name="T24" fmla="*/ 4 w 21"/>
                <a:gd name="T25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52">
                  <a:moveTo>
                    <a:pt x="4" y="52"/>
                  </a:moveTo>
                  <a:cubicBezTo>
                    <a:pt x="17" y="52"/>
                    <a:pt x="17" y="52"/>
                    <a:pt x="17" y="52"/>
                  </a:cubicBezTo>
                  <a:cubicBezTo>
                    <a:pt x="19" y="52"/>
                    <a:pt x="21" y="50"/>
                    <a:pt x="21" y="4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19" y="0"/>
                    <a:pt x="17" y="0"/>
                  </a:cubicBezTo>
                  <a:cubicBezTo>
                    <a:pt x="15" y="0"/>
                    <a:pt x="14" y="2"/>
                    <a:pt x="14" y="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2" y="52"/>
                    <a:pt x="4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5" name="Freeform 18"/>
            <p:cNvSpPr>
              <a:spLocks/>
            </p:cNvSpPr>
            <p:nvPr/>
          </p:nvSpPr>
          <p:spPr bwMode="auto">
            <a:xfrm>
              <a:off x="4204" y="2166"/>
              <a:ext cx="121" cy="17"/>
            </a:xfrm>
            <a:custGeom>
              <a:avLst/>
              <a:gdLst>
                <a:gd name="T0" fmla="*/ 3 w 56"/>
                <a:gd name="T1" fmla="*/ 8 h 8"/>
                <a:gd name="T2" fmla="*/ 52 w 56"/>
                <a:gd name="T3" fmla="*/ 8 h 8"/>
                <a:gd name="T4" fmla="*/ 56 w 56"/>
                <a:gd name="T5" fmla="*/ 4 h 8"/>
                <a:gd name="T6" fmla="*/ 52 w 56"/>
                <a:gd name="T7" fmla="*/ 0 h 8"/>
                <a:gd name="T8" fmla="*/ 3 w 56"/>
                <a:gd name="T9" fmla="*/ 0 h 8"/>
                <a:gd name="T10" fmla="*/ 0 w 56"/>
                <a:gd name="T11" fmla="*/ 4 h 8"/>
                <a:gd name="T12" fmla="*/ 3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3" y="8"/>
                  </a:moveTo>
                  <a:cubicBezTo>
                    <a:pt x="52" y="8"/>
                    <a:pt x="52" y="8"/>
                    <a:pt x="52" y="8"/>
                  </a:cubicBezTo>
                  <a:cubicBezTo>
                    <a:pt x="54" y="8"/>
                    <a:pt x="56" y="6"/>
                    <a:pt x="56" y="4"/>
                  </a:cubicBezTo>
                  <a:cubicBezTo>
                    <a:pt x="56" y="2"/>
                    <a:pt x="54" y="0"/>
                    <a:pt x="5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6" name="Freeform 19"/>
            <p:cNvSpPr>
              <a:spLocks/>
            </p:cNvSpPr>
            <p:nvPr/>
          </p:nvSpPr>
          <p:spPr bwMode="auto">
            <a:xfrm>
              <a:off x="4069" y="2090"/>
              <a:ext cx="357" cy="93"/>
            </a:xfrm>
            <a:custGeom>
              <a:avLst/>
              <a:gdLst>
                <a:gd name="T0" fmla="*/ 4 w 166"/>
                <a:gd name="T1" fmla="*/ 43 h 43"/>
                <a:gd name="T2" fmla="*/ 48 w 166"/>
                <a:gd name="T3" fmla="*/ 43 h 43"/>
                <a:gd name="T4" fmla="*/ 51 w 166"/>
                <a:gd name="T5" fmla="*/ 39 h 43"/>
                <a:gd name="T6" fmla="*/ 48 w 166"/>
                <a:gd name="T7" fmla="*/ 35 h 43"/>
                <a:gd name="T8" fmla="*/ 8 w 166"/>
                <a:gd name="T9" fmla="*/ 35 h 43"/>
                <a:gd name="T10" fmla="*/ 8 w 166"/>
                <a:gd name="T11" fmla="*/ 7 h 43"/>
                <a:gd name="T12" fmla="*/ 159 w 166"/>
                <a:gd name="T13" fmla="*/ 7 h 43"/>
                <a:gd name="T14" fmla="*/ 159 w 166"/>
                <a:gd name="T15" fmla="*/ 35 h 43"/>
                <a:gd name="T16" fmla="*/ 133 w 166"/>
                <a:gd name="T17" fmla="*/ 35 h 43"/>
                <a:gd name="T18" fmla="*/ 130 w 166"/>
                <a:gd name="T19" fmla="*/ 39 h 43"/>
                <a:gd name="T20" fmla="*/ 133 w 166"/>
                <a:gd name="T21" fmla="*/ 43 h 43"/>
                <a:gd name="T22" fmla="*/ 163 w 166"/>
                <a:gd name="T23" fmla="*/ 43 h 43"/>
                <a:gd name="T24" fmla="*/ 166 w 166"/>
                <a:gd name="T25" fmla="*/ 39 h 43"/>
                <a:gd name="T26" fmla="*/ 166 w 166"/>
                <a:gd name="T27" fmla="*/ 4 h 43"/>
                <a:gd name="T28" fmla="*/ 163 w 166"/>
                <a:gd name="T29" fmla="*/ 0 h 43"/>
                <a:gd name="T30" fmla="*/ 4 w 166"/>
                <a:gd name="T31" fmla="*/ 0 h 43"/>
                <a:gd name="T32" fmla="*/ 0 w 166"/>
                <a:gd name="T33" fmla="*/ 4 h 43"/>
                <a:gd name="T34" fmla="*/ 0 w 166"/>
                <a:gd name="T35" fmla="*/ 39 h 43"/>
                <a:gd name="T36" fmla="*/ 4 w 166"/>
                <a:gd name="T3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6" h="43">
                  <a:moveTo>
                    <a:pt x="4" y="43"/>
                  </a:moveTo>
                  <a:cubicBezTo>
                    <a:pt x="48" y="43"/>
                    <a:pt x="48" y="43"/>
                    <a:pt x="48" y="43"/>
                  </a:cubicBezTo>
                  <a:cubicBezTo>
                    <a:pt x="50" y="43"/>
                    <a:pt x="51" y="41"/>
                    <a:pt x="51" y="39"/>
                  </a:cubicBezTo>
                  <a:cubicBezTo>
                    <a:pt x="51" y="37"/>
                    <a:pt x="50" y="35"/>
                    <a:pt x="4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159" y="7"/>
                    <a:pt x="159" y="7"/>
                    <a:pt x="159" y="7"/>
                  </a:cubicBezTo>
                  <a:cubicBezTo>
                    <a:pt x="159" y="35"/>
                    <a:pt x="159" y="35"/>
                    <a:pt x="159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1" y="35"/>
                    <a:pt x="130" y="37"/>
                    <a:pt x="130" y="39"/>
                  </a:cubicBezTo>
                  <a:cubicBezTo>
                    <a:pt x="130" y="41"/>
                    <a:pt x="131" y="43"/>
                    <a:pt x="13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5" y="43"/>
                    <a:pt x="166" y="41"/>
                    <a:pt x="166" y="39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2"/>
                    <a:pt x="165" y="0"/>
                    <a:pt x="16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1"/>
                    <a:pt x="2" y="43"/>
                    <a:pt x="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7" name="Freeform 20"/>
            <p:cNvSpPr>
              <a:spLocks/>
            </p:cNvSpPr>
            <p:nvPr/>
          </p:nvSpPr>
          <p:spPr bwMode="auto">
            <a:xfrm>
              <a:off x="4310" y="2166"/>
              <a:ext cx="15" cy="56"/>
            </a:xfrm>
            <a:custGeom>
              <a:avLst/>
              <a:gdLst>
                <a:gd name="T0" fmla="*/ 3 w 7"/>
                <a:gd name="T1" fmla="*/ 26 h 26"/>
                <a:gd name="T2" fmla="*/ 7 w 7"/>
                <a:gd name="T3" fmla="*/ 22 h 26"/>
                <a:gd name="T4" fmla="*/ 7 w 7"/>
                <a:gd name="T5" fmla="*/ 4 h 26"/>
                <a:gd name="T6" fmla="*/ 3 w 7"/>
                <a:gd name="T7" fmla="*/ 0 h 26"/>
                <a:gd name="T8" fmla="*/ 0 w 7"/>
                <a:gd name="T9" fmla="*/ 4 h 26"/>
                <a:gd name="T10" fmla="*/ 0 w 7"/>
                <a:gd name="T11" fmla="*/ 22 h 26"/>
                <a:gd name="T12" fmla="*/ 3 w 7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6">
                  <a:moveTo>
                    <a:pt x="3" y="26"/>
                  </a:moveTo>
                  <a:cubicBezTo>
                    <a:pt x="5" y="26"/>
                    <a:pt x="7" y="24"/>
                    <a:pt x="7" y="22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1" y="26"/>
                    <a:pt x="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8" name="Freeform 21"/>
            <p:cNvSpPr>
              <a:spLocks/>
            </p:cNvSpPr>
            <p:nvPr/>
          </p:nvSpPr>
          <p:spPr bwMode="auto">
            <a:xfrm>
              <a:off x="4163" y="2166"/>
              <a:ext cx="15" cy="56"/>
            </a:xfrm>
            <a:custGeom>
              <a:avLst/>
              <a:gdLst>
                <a:gd name="T0" fmla="*/ 4 w 7"/>
                <a:gd name="T1" fmla="*/ 26 h 26"/>
                <a:gd name="T2" fmla="*/ 7 w 7"/>
                <a:gd name="T3" fmla="*/ 22 h 26"/>
                <a:gd name="T4" fmla="*/ 7 w 7"/>
                <a:gd name="T5" fmla="*/ 4 h 26"/>
                <a:gd name="T6" fmla="*/ 4 w 7"/>
                <a:gd name="T7" fmla="*/ 0 h 26"/>
                <a:gd name="T8" fmla="*/ 0 w 7"/>
                <a:gd name="T9" fmla="*/ 4 h 26"/>
                <a:gd name="T10" fmla="*/ 0 w 7"/>
                <a:gd name="T11" fmla="*/ 22 h 26"/>
                <a:gd name="T12" fmla="*/ 4 w 7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6">
                  <a:moveTo>
                    <a:pt x="4" y="26"/>
                  </a:moveTo>
                  <a:cubicBezTo>
                    <a:pt x="6" y="26"/>
                    <a:pt x="7" y="24"/>
                    <a:pt x="7" y="22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9" name="Freeform 22"/>
            <p:cNvSpPr>
              <a:spLocks/>
            </p:cNvSpPr>
            <p:nvPr/>
          </p:nvSpPr>
          <p:spPr bwMode="auto">
            <a:xfrm>
              <a:off x="4163" y="2205"/>
              <a:ext cx="125" cy="17"/>
            </a:xfrm>
            <a:custGeom>
              <a:avLst/>
              <a:gdLst>
                <a:gd name="T0" fmla="*/ 4 w 58"/>
                <a:gd name="T1" fmla="*/ 8 h 8"/>
                <a:gd name="T2" fmla="*/ 55 w 58"/>
                <a:gd name="T3" fmla="*/ 8 h 8"/>
                <a:gd name="T4" fmla="*/ 58 w 58"/>
                <a:gd name="T5" fmla="*/ 4 h 8"/>
                <a:gd name="T6" fmla="*/ 55 w 58"/>
                <a:gd name="T7" fmla="*/ 0 h 8"/>
                <a:gd name="T8" fmla="*/ 4 w 58"/>
                <a:gd name="T9" fmla="*/ 0 h 8"/>
                <a:gd name="T10" fmla="*/ 0 w 58"/>
                <a:gd name="T11" fmla="*/ 4 h 8"/>
                <a:gd name="T12" fmla="*/ 4 w 5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8">
                  <a:moveTo>
                    <a:pt x="4" y="8"/>
                  </a:moveTo>
                  <a:cubicBezTo>
                    <a:pt x="55" y="8"/>
                    <a:pt x="55" y="8"/>
                    <a:pt x="55" y="8"/>
                  </a:cubicBezTo>
                  <a:cubicBezTo>
                    <a:pt x="57" y="8"/>
                    <a:pt x="58" y="6"/>
                    <a:pt x="58" y="4"/>
                  </a:cubicBezTo>
                  <a:cubicBezTo>
                    <a:pt x="58" y="2"/>
                    <a:pt x="57" y="0"/>
                    <a:pt x="5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0" name="Title 1"/>
          <p:cNvSpPr txBox="1">
            <a:spLocks/>
          </p:cNvSpPr>
          <p:nvPr/>
        </p:nvSpPr>
        <p:spPr>
          <a:xfrm>
            <a:off x="1717136" y="5139369"/>
            <a:ext cx="3525778" cy="2994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sz="2400" dirty="0" smtClean="0">
                <a:solidFill>
                  <a:srgbClr val="3B718D"/>
                </a:solidFill>
              </a:rPr>
              <a:t>Setting</a:t>
            </a:r>
            <a:r>
              <a:rPr kumimoji="1" lang="zh-TW" altLang="en-US" sz="2400" dirty="0" smtClean="0">
                <a:solidFill>
                  <a:srgbClr val="3B718D"/>
                </a:solidFill>
              </a:rPr>
              <a:t> </a:t>
            </a:r>
            <a:r>
              <a:rPr kumimoji="1" lang="en-US" altLang="zh-TW" sz="2400" dirty="0" smtClean="0">
                <a:solidFill>
                  <a:srgbClr val="3B718D"/>
                </a:solidFill>
              </a:rPr>
              <a:t>subject</a:t>
            </a:r>
            <a:endParaRPr kumimoji="1" lang="en-US" altLang="zh-TW" sz="2400" dirty="0">
              <a:solidFill>
                <a:srgbClr val="3B718D"/>
              </a:solidFill>
            </a:endParaRPr>
          </a:p>
        </p:txBody>
      </p:sp>
      <p:sp>
        <p:nvSpPr>
          <p:cNvPr id="133" name="Title 1"/>
          <p:cNvSpPr txBox="1">
            <a:spLocks/>
          </p:cNvSpPr>
          <p:nvPr/>
        </p:nvSpPr>
        <p:spPr>
          <a:xfrm>
            <a:off x="6305729" y="5308835"/>
            <a:ext cx="3049214" cy="1705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zh-TW" sz="2400" kern="0" spc="-300" dirty="0" err="1">
                <a:solidFill>
                  <a:schemeClr val="accent4">
                    <a:lumMod val="50000"/>
                  </a:schemeClr>
                </a:solidFill>
              </a:rPr>
              <a:t>Operation&amp;revise</a:t>
            </a:r>
            <a:endParaRPr lang="en-US" altLang="zh-TW" sz="2400" kern="0" spc="-3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8635057" y="2116153"/>
            <a:ext cx="2424542" cy="4454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zh-TW" sz="2400" kern="0" spc="-300" dirty="0">
                <a:solidFill>
                  <a:srgbClr val="EBA258"/>
                </a:solidFill>
              </a:rPr>
              <a:t>Presentation</a:t>
            </a: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3409757" y="2137785"/>
            <a:ext cx="3525778" cy="2994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sz="2400" dirty="0" smtClean="0">
                <a:solidFill>
                  <a:srgbClr val="00B0F0"/>
                </a:solidFill>
              </a:rPr>
              <a:t>Data</a:t>
            </a:r>
            <a:r>
              <a:rPr kumimoji="1" lang="zh-TW" altLang="en-US" sz="2400" dirty="0" smtClean="0">
                <a:solidFill>
                  <a:srgbClr val="00B0F0"/>
                </a:solidFill>
              </a:rPr>
              <a:t> </a:t>
            </a:r>
            <a:r>
              <a:rPr kumimoji="1" lang="en-US" altLang="zh-TW" sz="2400" dirty="0" smtClean="0">
                <a:solidFill>
                  <a:srgbClr val="00B0F0"/>
                </a:solidFill>
              </a:rPr>
              <a:t>collecting</a:t>
            </a:r>
            <a:endParaRPr kumimoji="1" lang="en-US" altLang="zh-TW" sz="2400" dirty="0">
              <a:solidFill>
                <a:srgbClr val="00B0F0"/>
              </a:solidFill>
            </a:endParaRPr>
          </a:p>
        </p:txBody>
      </p:sp>
      <p:sp>
        <p:nvSpPr>
          <p:cNvPr id="5" name="圓角矩形圖說文字 4"/>
          <p:cNvSpPr/>
          <p:nvPr/>
        </p:nvSpPr>
        <p:spPr>
          <a:xfrm>
            <a:off x="256323" y="1412589"/>
            <a:ext cx="2694083" cy="2117212"/>
          </a:xfrm>
          <a:prstGeom prst="wedgeRoundRectCallout">
            <a:avLst>
              <a:gd name="adj1" fmla="val 68557"/>
              <a:gd name="adj2" fmla="val -13621"/>
              <a:gd name="adj3" fmla="val 16667"/>
            </a:avLst>
          </a:prstGeom>
          <a:noFill/>
          <a:ln w="38100">
            <a:solidFill>
              <a:srgbClr val="CD92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solidFill>
                  <a:schemeClr val="accent2">
                    <a:lumMod val="50000"/>
                  </a:schemeClr>
                </a:solidFill>
                <a:hlinkClick r:id="rId3"/>
              </a:rPr>
              <a:t>各類運動消耗熱量表</a:t>
            </a:r>
            <a:endParaRPr lang="en-US" altLang="zh-TW" dirty="0">
              <a:solidFill>
                <a:schemeClr val="accent2">
                  <a:lumMod val="50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TW" dirty="0">
                <a:solidFill>
                  <a:schemeClr val="accent2">
                    <a:lumMod val="50000"/>
                  </a:schemeClr>
                </a:solidFill>
                <a:hlinkClick r:id="rId4"/>
              </a:rPr>
              <a:t>2012-2016</a:t>
            </a:r>
            <a:r>
              <a:rPr lang="zh-TW" altLang="en-US" dirty="0">
                <a:solidFill>
                  <a:schemeClr val="accent2">
                    <a:lumMod val="50000"/>
                  </a:schemeClr>
                </a:solidFill>
                <a:hlinkClick r:id="rId4"/>
              </a:rPr>
              <a:t> </a:t>
            </a:r>
            <a:r>
              <a:rPr lang="en-US" altLang="zh-TW" dirty="0">
                <a:solidFill>
                  <a:schemeClr val="accent2">
                    <a:lumMod val="50000"/>
                  </a:schemeClr>
                </a:solidFill>
                <a:hlinkClick r:id="rId4"/>
              </a:rPr>
              <a:t>air</a:t>
            </a:r>
            <a:r>
              <a:rPr lang="zh-TW" altLang="en-US" dirty="0">
                <a:solidFill>
                  <a:schemeClr val="accent2">
                    <a:lumMod val="50000"/>
                  </a:schemeClr>
                </a:solidFill>
                <a:hlinkClick r:id="rId4"/>
              </a:rPr>
              <a:t> </a:t>
            </a:r>
            <a:r>
              <a:rPr lang="en-US" altLang="zh-TW" dirty="0" smtClean="0">
                <a:solidFill>
                  <a:schemeClr val="accent2">
                    <a:lumMod val="50000"/>
                  </a:schemeClr>
                </a:solidFill>
                <a:hlinkClick r:id="rId4"/>
              </a:rPr>
              <a:t>quality</a:t>
            </a:r>
            <a:endParaRPr lang="en-US" altLang="zh-TW" dirty="0">
              <a:solidFill>
                <a:schemeClr val="accent2">
                  <a:lumMod val="50000"/>
                </a:schemeClr>
              </a:solidFill>
            </a:endParaRPr>
          </a:p>
        </p:txBody>
      </p:sp>
      <p:grpSp>
        <p:nvGrpSpPr>
          <p:cNvPr id="44" name="Group 22"/>
          <p:cNvGrpSpPr/>
          <p:nvPr/>
        </p:nvGrpSpPr>
        <p:grpSpPr>
          <a:xfrm flipH="1" flipV="1">
            <a:off x="9022149" y="2736348"/>
            <a:ext cx="2292676" cy="557995"/>
            <a:chOff x="8015924" y="3072611"/>
            <a:chExt cx="1520787" cy="302214"/>
          </a:xfrm>
        </p:grpSpPr>
        <p:cxnSp>
          <p:nvCxnSpPr>
            <p:cNvPr id="45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itle 1"/>
          <p:cNvSpPr txBox="1">
            <a:spLocks/>
          </p:cNvSpPr>
          <p:nvPr/>
        </p:nvSpPr>
        <p:spPr>
          <a:xfrm>
            <a:off x="9443304" y="2966896"/>
            <a:ext cx="1697977" cy="3025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en-US" altLang="zh-TW" sz="2400" kern="0" spc="-300" dirty="0" smtClean="0">
                <a:solidFill>
                  <a:schemeClr val="accent2">
                    <a:lumMod val="50000"/>
                  </a:schemeClr>
                </a:solidFill>
              </a:rPr>
              <a:t>website</a:t>
            </a:r>
            <a:endParaRPr lang="en-US" altLang="zh-TW" sz="2400" kern="0" spc="-3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7992222" y="5936843"/>
            <a:ext cx="1697977" cy="3025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endParaRPr lang="en-US" altLang="zh-TW" sz="2400" kern="0" spc="-3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2" name="文字方塊 51"/>
          <p:cNvSpPr txBox="1"/>
          <p:nvPr/>
        </p:nvSpPr>
        <p:spPr>
          <a:xfrm>
            <a:off x="11649205" y="64509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819688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46956" y="307063"/>
            <a:ext cx="4397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smtClean="0">
                <a:solidFill>
                  <a:schemeClr val="bg1"/>
                </a:solidFill>
              </a:rPr>
              <a:t>Motivation</a:t>
            </a:r>
            <a:r>
              <a:rPr kumimoji="1" lang="zh-TW" altLang="en-US" sz="3600" b="1" dirty="0" smtClean="0">
                <a:solidFill>
                  <a:schemeClr val="bg1"/>
                </a:solidFill>
              </a:rPr>
              <a:t> </a:t>
            </a:r>
            <a:r>
              <a:rPr kumimoji="1" lang="en-US" altLang="zh-TW" sz="3600" b="1" dirty="0" smtClean="0">
                <a:solidFill>
                  <a:schemeClr val="bg1"/>
                </a:solidFill>
              </a:rPr>
              <a:t>attributed</a:t>
            </a:r>
            <a:endParaRPr kumimoji="1"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41" name="Freeform 32"/>
          <p:cNvSpPr>
            <a:spLocks noEditPoints="1"/>
          </p:cNvSpPr>
          <p:nvPr/>
        </p:nvSpPr>
        <p:spPr bwMode="auto">
          <a:xfrm>
            <a:off x="5131970" y="2162853"/>
            <a:ext cx="1953412" cy="1970351"/>
          </a:xfrm>
          <a:custGeom>
            <a:avLst/>
            <a:gdLst>
              <a:gd name="T0" fmla="*/ 159 w 168"/>
              <a:gd name="T1" fmla="*/ 68 h 169"/>
              <a:gd name="T2" fmla="*/ 151 w 168"/>
              <a:gd name="T3" fmla="*/ 68 h 169"/>
              <a:gd name="T4" fmla="*/ 143 w 168"/>
              <a:gd name="T5" fmla="*/ 49 h 169"/>
              <a:gd name="T6" fmla="*/ 149 w 168"/>
              <a:gd name="T7" fmla="*/ 43 h 169"/>
              <a:gd name="T8" fmla="*/ 149 w 168"/>
              <a:gd name="T9" fmla="*/ 30 h 169"/>
              <a:gd name="T10" fmla="*/ 139 w 168"/>
              <a:gd name="T11" fmla="*/ 20 h 169"/>
              <a:gd name="T12" fmla="*/ 125 w 168"/>
              <a:gd name="T13" fmla="*/ 20 h 169"/>
              <a:gd name="T14" fmla="*/ 120 w 168"/>
              <a:gd name="T15" fmla="*/ 25 h 169"/>
              <a:gd name="T16" fmla="*/ 101 w 168"/>
              <a:gd name="T17" fmla="*/ 18 h 169"/>
              <a:gd name="T18" fmla="*/ 101 w 168"/>
              <a:gd name="T19" fmla="*/ 10 h 169"/>
              <a:gd name="T20" fmla="*/ 91 w 168"/>
              <a:gd name="T21" fmla="*/ 0 h 169"/>
              <a:gd name="T22" fmla="*/ 77 w 168"/>
              <a:gd name="T23" fmla="*/ 0 h 169"/>
              <a:gd name="T24" fmla="*/ 68 w 168"/>
              <a:gd name="T25" fmla="*/ 10 h 169"/>
              <a:gd name="T26" fmla="*/ 68 w 168"/>
              <a:gd name="T27" fmla="*/ 18 h 169"/>
              <a:gd name="T28" fmla="*/ 49 w 168"/>
              <a:gd name="T29" fmla="*/ 25 h 169"/>
              <a:gd name="T30" fmla="*/ 43 w 168"/>
              <a:gd name="T31" fmla="*/ 20 h 169"/>
              <a:gd name="T32" fmla="*/ 29 w 168"/>
              <a:gd name="T33" fmla="*/ 20 h 169"/>
              <a:gd name="T34" fmla="*/ 19 w 168"/>
              <a:gd name="T35" fmla="*/ 30 h 169"/>
              <a:gd name="T36" fmla="*/ 19 w 168"/>
              <a:gd name="T37" fmla="*/ 43 h 169"/>
              <a:gd name="T38" fmla="*/ 25 w 168"/>
              <a:gd name="T39" fmla="*/ 49 h 169"/>
              <a:gd name="T40" fmla="*/ 17 w 168"/>
              <a:gd name="T41" fmla="*/ 68 h 169"/>
              <a:gd name="T42" fmla="*/ 9 w 168"/>
              <a:gd name="T43" fmla="*/ 68 h 169"/>
              <a:gd name="T44" fmla="*/ 0 w 168"/>
              <a:gd name="T45" fmla="*/ 77 h 169"/>
              <a:gd name="T46" fmla="*/ 0 w 168"/>
              <a:gd name="T47" fmla="*/ 91 h 169"/>
              <a:gd name="T48" fmla="*/ 9 w 168"/>
              <a:gd name="T49" fmla="*/ 101 h 169"/>
              <a:gd name="T50" fmla="*/ 17 w 168"/>
              <a:gd name="T51" fmla="*/ 101 h 169"/>
              <a:gd name="T52" fmla="*/ 25 w 168"/>
              <a:gd name="T53" fmla="*/ 120 h 169"/>
              <a:gd name="T54" fmla="*/ 19 w 168"/>
              <a:gd name="T55" fmla="*/ 126 h 169"/>
              <a:gd name="T56" fmla="*/ 19 w 168"/>
              <a:gd name="T57" fmla="*/ 139 h 169"/>
              <a:gd name="T58" fmla="*/ 29 w 168"/>
              <a:gd name="T59" fmla="*/ 149 h 169"/>
              <a:gd name="T60" fmla="*/ 43 w 168"/>
              <a:gd name="T61" fmla="*/ 149 h 169"/>
              <a:gd name="T62" fmla="*/ 49 w 168"/>
              <a:gd name="T63" fmla="*/ 143 h 169"/>
              <a:gd name="T64" fmla="*/ 68 w 168"/>
              <a:gd name="T65" fmla="*/ 151 h 169"/>
              <a:gd name="T66" fmla="*/ 68 w 168"/>
              <a:gd name="T67" fmla="*/ 159 h 169"/>
              <a:gd name="T68" fmla="*/ 77 w 168"/>
              <a:gd name="T69" fmla="*/ 169 h 169"/>
              <a:gd name="T70" fmla="*/ 91 w 168"/>
              <a:gd name="T71" fmla="*/ 169 h 169"/>
              <a:gd name="T72" fmla="*/ 101 w 168"/>
              <a:gd name="T73" fmla="*/ 159 h 169"/>
              <a:gd name="T74" fmla="*/ 101 w 168"/>
              <a:gd name="T75" fmla="*/ 151 h 169"/>
              <a:gd name="T76" fmla="*/ 120 w 168"/>
              <a:gd name="T77" fmla="*/ 143 h 169"/>
              <a:gd name="T78" fmla="*/ 125 w 168"/>
              <a:gd name="T79" fmla="*/ 149 h 169"/>
              <a:gd name="T80" fmla="*/ 139 w 168"/>
              <a:gd name="T81" fmla="*/ 149 h 169"/>
              <a:gd name="T82" fmla="*/ 149 w 168"/>
              <a:gd name="T83" fmla="*/ 139 h 169"/>
              <a:gd name="T84" fmla="*/ 149 w 168"/>
              <a:gd name="T85" fmla="*/ 126 h 169"/>
              <a:gd name="T86" fmla="*/ 143 w 168"/>
              <a:gd name="T87" fmla="*/ 120 h 169"/>
              <a:gd name="T88" fmla="*/ 151 w 168"/>
              <a:gd name="T89" fmla="*/ 101 h 169"/>
              <a:gd name="T90" fmla="*/ 159 w 168"/>
              <a:gd name="T91" fmla="*/ 101 h 169"/>
              <a:gd name="T92" fmla="*/ 168 w 168"/>
              <a:gd name="T93" fmla="*/ 91 h 169"/>
              <a:gd name="T94" fmla="*/ 168 w 168"/>
              <a:gd name="T95" fmla="*/ 77 h 169"/>
              <a:gd name="T96" fmla="*/ 159 w 168"/>
              <a:gd name="T97" fmla="*/ 68 h 169"/>
              <a:gd name="T98" fmla="*/ 84 w 168"/>
              <a:gd name="T99" fmla="*/ 127 h 169"/>
              <a:gd name="T100" fmla="*/ 42 w 168"/>
              <a:gd name="T101" fmla="*/ 84 h 169"/>
              <a:gd name="T102" fmla="*/ 84 w 168"/>
              <a:gd name="T103" fmla="*/ 42 h 169"/>
              <a:gd name="T104" fmla="*/ 126 w 168"/>
              <a:gd name="T105" fmla="*/ 84 h 169"/>
              <a:gd name="T106" fmla="*/ 84 w 168"/>
              <a:gd name="T107" fmla="*/ 127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68" h="169">
                <a:moveTo>
                  <a:pt x="159" y="68"/>
                </a:moveTo>
                <a:cubicBezTo>
                  <a:pt x="151" y="68"/>
                  <a:pt x="151" y="68"/>
                  <a:pt x="151" y="68"/>
                </a:cubicBezTo>
                <a:cubicBezTo>
                  <a:pt x="149" y="61"/>
                  <a:pt x="147" y="55"/>
                  <a:pt x="143" y="49"/>
                </a:cubicBezTo>
                <a:cubicBezTo>
                  <a:pt x="149" y="43"/>
                  <a:pt x="149" y="43"/>
                  <a:pt x="149" y="43"/>
                </a:cubicBezTo>
                <a:cubicBezTo>
                  <a:pt x="152" y="39"/>
                  <a:pt x="152" y="33"/>
                  <a:pt x="149" y="30"/>
                </a:cubicBezTo>
                <a:cubicBezTo>
                  <a:pt x="139" y="20"/>
                  <a:pt x="139" y="20"/>
                  <a:pt x="139" y="20"/>
                </a:cubicBezTo>
                <a:cubicBezTo>
                  <a:pt x="135" y="16"/>
                  <a:pt x="129" y="16"/>
                  <a:pt x="125" y="20"/>
                </a:cubicBezTo>
                <a:cubicBezTo>
                  <a:pt x="120" y="25"/>
                  <a:pt x="120" y="25"/>
                  <a:pt x="120" y="25"/>
                </a:cubicBezTo>
                <a:cubicBezTo>
                  <a:pt x="114" y="22"/>
                  <a:pt x="107" y="19"/>
                  <a:pt x="101" y="18"/>
                </a:cubicBezTo>
                <a:cubicBezTo>
                  <a:pt x="101" y="10"/>
                  <a:pt x="101" y="10"/>
                  <a:pt x="101" y="10"/>
                </a:cubicBezTo>
                <a:cubicBezTo>
                  <a:pt x="101" y="4"/>
                  <a:pt x="96" y="0"/>
                  <a:pt x="91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72" y="0"/>
                  <a:pt x="68" y="4"/>
                  <a:pt x="68" y="10"/>
                </a:cubicBezTo>
                <a:cubicBezTo>
                  <a:pt x="68" y="18"/>
                  <a:pt x="68" y="18"/>
                  <a:pt x="68" y="18"/>
                </a:cubicBezTo>
                <a:cubicBezTo>
                  <a:pt x="61" y="19"/>
                  <a:pt x="54" y="22"/>
                  <a:pt x="49" y="25"/>
                </a:cubicBezTo>
                <a:cubicBezTo>
                  <a:pt x="43" y="20"/>
                  <a:pt x="43" y="20"/>
                  <a:pt x="43" y="20"/>
                </a:cubicBezTo>
                <a:cubicBezTo>
                  <a:pt x="39" y="16"/>
                  <a:pt x="33" y="16"/>
                  <a:pt x="29" y="20"/>
                </a:cubicBezTo>
                <a:cubicBezTo>
                  <a:pt x="19" y="30"/>
                  <a:pt x="19" y="30"/>
                  <a:pt x="19" y="30"/>
                </a:cubicBezTo>
                <a:cubicBezTo>
                  <a:pt x="16" y="33"/>
                  <a:pt x="16" y="39"/>
                  <a:pt x="19" y="43"/>
                </a:cubicBezTo>
                <a:cubicBezTo>
                  <a:pt x="25" y="49"/>
                  <a:pt x="25" y="49"/>
                  <a:pt x="25" y="49"/>
                </a:cubicBezTo>
                <a:cubicBezTo>
                  <a:pt x="22" y="55"/>
                  <a:pt x="19" y="61"/>
                  <a:pt x="17" y="68"/>
                </a:cubicBezTo>
                <a:cubicBezTo>
                  <a:pt x="9" y="68"/>
                  <a:pt x="9" y="68"/>
                  <a:pt x="9" y="68"/>
                </a:cubicBezTo>
                <a:cubicBezTo>
                  <a:pt x="4" y="68"/>
                  <a:pt x="0" y="72"/>
                  <a:pt x="0" y="77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97"/>
                  <a:pt x="4" y="101"/>
                  <a:pt x="9" y="101"/>
                </a:cubicBezTo>
                <a:cubicBezTo>
                  <a:pt x="17" y="101"/>
                  <a:pt x="17" y="101"/>
                  <a:pt x="17" y="101"/>
                </a:cubicBezTo>
                <a:cubicBezTo>
                  <a:pt x="19" y="108"/>
                  <a:pt x="22" y="114"/>
                  <a:pt x="25" y="120"/>
                </a:cubicBezTo>
                <a:cubicBezTo>
                  <a:pt x="19" y="126"/>
                  <a:pt x="19" y="126"/>
                  <a:pt x="19" y="126"/>
                </a:cubicBezTo>
                <a:cubicBezTo>
                  <a:pt x="16" y="129"/>
                  <a:pt x="16" y="135"/>
                  <a:pt x="19" y="139"/>
                </a:cubicBezTo>
                <a:cubicBezTo>
                  <a:pt x="29" y="149"/>
                  <a:pt x="29" y="149"/>
                  <a:pt x="29" y="149"/>
                </a:cubicBezTo>
                <a:cubicBezTo>
                  <a:pt x="33" y="153"/>
                  <a:pt x="39" y="153"/>
                  <a:pt x="43" y="149"/>
                </a:cubicBezTo>
                <a:cubicBezTo>
                  <a:pt x="49" y="143"/>
                  <a:pt x="49" y="143"/>
                  <a:pt x="49" y="143"/>
                </a:cubicBezTo>
                <a:cubicBezTo>
                  <a:pt x="54" y="147"/>
                  <a:pt x="61" y="150"/>
                  <a:pt x="68" y="151"/>
                </a:cubicBezTo>
                <a:cubicBezTo>
                  <a:pt x="68" y="159"/>
                  <a:pt x="68" y="159"/>
                  <a:pt x="68" y="159"/>
                </a:cubicBezTo>
                <a:cubicBezTo>
                  <a:pt x="68" y="165"/>
                  <a:pt x="72" y="169"/>
                  <a:pt x="77" y="169"/>
                </a:cubicBezTo>
                <a:cubicBezTo>
                  <a:pt x="91" y="169"/>
                  <a:pt x="91" y="169"/>
                  <a:pt x="91" y="169"/>
                </a:cubicBezTo>
                <a:cubicBezTo>
                  <a:pt x="96" y="169"/>
                  <a:pt x="101" y="165"/>
                  <a:pt x="101" y="159"/>
                </a:cubicBezTo>
                <a:cubicBezTo>
                  <a:pt x="101" y="151"/>
                  <a:pt x="101" y="151"/>
                  <a:pt x="101" y="151"/>
                </a:cubicBezTo>
                <a:cubicBezTo>
                  <a:pt x="107" y="150"/>
                  <a:pt x="114" y="147"/>
                  <a:pt x="120" y="143"/>
                </a:cubicBezTo>
                <a:cubicBezTo>
                  <a:pt x="125" y="149"/>
                  <a:pt x="125" y="149"/>
                  <a:pt x="125" y="149"/>
                </a:cubicBezTo>
                <a:cubicBezTo>
                  <a:pt x="129" y="153"/>
                  <a:pt x="135" y="153"/>
                  <a:pt x="139" y="149"/>
                </a:cubicBezTo>
                <a:cubicBezTo>
                  <a:pt x="149" y="139"/>
                  <a:pt x="149" y="139"/>
                  <a:pt x="149" y="139"/>
                </a:cubicBezTo>
                <a:cubicBezTo>
                  <a:pt x="152" y="135"/>
                  <a:pt x="152" y="129"/>
                  <a:pt x="149" y="126"/>
                </a:cubicBezTo>
                <a:cubicBezTo>
                  <a:pt x="143" y="120"/>
                  <a:pt x="143" y="120"/>
                  <a:pt x="143" y="120"/>
                </a:cubicBezTo>
                <a:cubicBezTo>
                  <a:pt x="147" y="114"/>
                  <a:pt x="149" y="108"/>
                  <a:pt x="151" y="101"/>
                </a:cubicBezTo>
                <a:cubicBezTo>
                  <a:pt x="159" y="101"/>
                  <a:pt x="159" y="101"/>
                  <a:pt x="159" y="101"/>
                </a:cubicBezTo>
                <a:cubicBezTo>
                  <a:pt x="164" y="101"/>
                  <a:pt x="168" y="97"/>
                  <a:pt x="168" y="91"/>
                </a:cubicBezTo>
                <a:cubicBezTo>
                  <a:pt x="168" y="77"/>
                  <a:pt x="168" y="77"/>
                  <a:pt x="168" y="77"/>
                </a:cubicBezTo>
                <a:cubicBezTo>
                  <a:pt x="168" y="72"/>
                  <a:pt x="164" y="68"/>
                  <a:pt x="159" y="68"/>
                </a:cubicBezTo>
                <a:close/>
                <a:moveTo>
                  <a:pt x="84" y="127"/>
                </a:moveTo>
                <a:cubicBezTo>
                  <a:pt x="61" y="127"/>
                  <a:pt x="42" y="108"/>
                  <a:pt x="42" y="84"/>
                </a:cubicBezTo>
                <a:cubicBezTo>
                  <a:pt x="42" y="61"/>
                  <a:pt x="61" y="42"/>
                  <a:pt x="84" y="42"/>
                </a:cubicBezTo>
                <a:cubicBezTo>
                  <a:pt x="107" y="42"/>
                  <a:pt x="126" y="61"/>
                  <a:pt x="126" y="84"/>
                </a:cubicBezTo>
                <a:cubicBezTo>
                  <a:pt x="126" y="108"/>
                  <a:pt x="107" y="127"/>
                  <a:pt x="84" y="127"/>
                </a:cubicBezTo>
                <a:close/>
              </a:path>
            </a:pathLst>
          </a:custGeom>
          <a:solidFill>
            <a:srgbClr val="55607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33"/>
          <p:cNvSpPr>
            <a:spLocks noEditPoints="1"/>
          </p:cNvSpPr>
          <p:nvPr/>
        </p:nvSpPr>
        <p:spPr bwMode="auto">
          <a:xfrm>
            <a:off x="6910368" y="2049939"/>
            <a:ext cx="1140431" cy="1151723"/>
          </a:xfrm>
          <a:custGeom>
            <a:avLst/>
            <a:gdLst>
              <a:gd name="T0" fmla="*/ 92 w 98"/>
              <a:gd name="T1" fmla="*/ 60 h 99"/>
              <a:gd name="T2" fmla="*/ 88 w 98"/>
              <a:gd name="T3" fmla="*/ 58 h 99"/>
              <a:gd name="T4" fmla="*/ 89 w 98"/>
              <a:gd name="T5" fmla="*/ 46 h 99"/>
              <a:gd name="T6" fmla="*/ 93 w 98"/>
              <a:gd name="T7" fmla="*/ 44 h 99"/>
              <a:gd name="T8" fmla="*/ 97 w 98"/>
              <a:gd name="T9" fmla="*/ 37 h 99"/>
              <a:gd name="T10" fmla="*/ 94 w 98"/>
              <a:gd name="T11" fmla="*/ 29 h 99"/>
              <a:gd name="T12" fmla="*/ 87 w 98"/>
              <a:gd name="T13" fmla="*/ 26 h 99"/>
              <a:gd name="T14" fmla="*/ 83 w 98"/>
              <a:gd name="T15" fmla="*/ 27 h 99"/>
              <a:gd name="T16" fmla="*/ 75 w 98"/>
              <a:gd name="T17" fmla="*/ 18 h 99"/>
              <a:gd name="T18" fmla="*/ 77 w 98"/>
              <a:gd name="T19" fmla="*/ 14 h 99"/>
              <a:gd name="T20" fmla="*/ 74 w 98"/>
              <a:gd name="T21" fmla="*/ 7 h 99"/>
              <a:gd name="T22" fmla="*/ 67 w 98"/>
              <a:gd name="T23" fmla="*/ 3 h 99"/>
              <a:gd name="T24" fmla="*/ 59 w 98"/>
              <a:gd name="T25" fmla="*/ 6 h 99"/>
              <a:gd name="T26" fmla="*/ 57 w 98"/>
              <a:gd name="T27" fmla="*/ 10 h 99"/>
              <a:gd name="T28" fmla="*/ 45 w 98"/>
              <a:gd name="T29" fmla="*/ 9 h 99"/>
              <a:gd name="T30" fmla="*/ 44 w 98"/>
              <a:gd name="T31" fmla="*/ 5 h 99"/>
              <a:gd name="T32" fmla="*/ 36 w 98"/>
              <a:gd name="T33" fmla="*/ 1 h 99"/>
              <a:gd name="T34" fmla="*/ 29 w 98"/>
              <a:gd name="T35" fmla="*/ 4 h 99"/>
              <a:gd name="T36" fmla="*/ 25 w 98"/>
              <a:gd name="T37" fmla="*/ 11 h 99"/>
              <a:gd name="T38" fmla="*/ 27 w 98"/>
              <a:gd name="T39" fmla="*/ 16 h 99"/>
              <a:gd name="T40" fmla="*/ 18 w 98"/>
              <a:gd name="T41" fmla="*/ 24 h 99"/>
              <a:gd name="T42" fmla="*/ 13 w 98"/>
              <a:gd name="T43" fmla="*/ 22 h 99"/>
              <a:gd name="T44" fmla="*/ 6 w 98"/>
              <a:gd name="T45" fmla="*/ 24 h 99"/>
              <a:gd name="T46" fmla="*/ 2 w 98"/>
              <a:gd name="T47" fmla="*/ 32 h 99"/>
              <a:gd name="T48" fmla="*/ 5 w 98"/>
              <a:gd name="T49" fmla="*/ 39 h 99"/>
              <a:gd name="T50" fmla="*/ 9 w 98"/>
              <a:gd name="T51" fmla="*/ 41 h 99"/>
              <a:gd name="T52" fmla="*/ 9 w 98"/>
              <a:gd name="T53" fmla="*/ 53 h 99"/>
              <a:gd name="T54" fmla="*/ 4 w 98"/>
              <a:gd name="T55" fmla="*/ 55 h 99"/>
              <a:gd name="T56" fmla="*/ 1 w 98"/>
              <a:gd name="T57" fmla="*/ 62 h 99"/>
              <a:gd name="T58" fmla="*/ 3 w 98"/>
              <a:gd name="T59" fmla="*/ 70 h 99"/>
              <a:gd name="T60" fmla="*/ 10 w 98"/>
              <a:gd name="T61" fmla="*/ 73 h 99"/>
              <a:gd name="T62" fmla="*/ 15 w 98"/>
              <a:gd name="T63" fmla="*/ 71 h 99"/>
              <a:gd name="T64" fmla="*/ 23 w 98"/>
              <a:gd name="T65" fmla="*/ 80 h 99"/>
              <a:gd name="T66" fmla="*/ 21 w 98"/>
              <a:gd name="T67" fmla="*/ 85 h 99"/>
              <a:gd name="T68" fmla="*/ 23 w 98"/>
              <a:gd name="T69" fmla="*/ 92 h 99"/>
              <a:gd name="T70" fmla="*/ 31 w 98"/>
              <a:gd name="T71" fmla="*/ 96 h 99"/>
              <a:gd name="T72" fmla="*/ 38 w 98"/>
              <a:gd name="T73" fmla="*/ 93 h 99"/>
              <a:gd name="T74" fmla="*/ 40 w 98"/>
              <a:gd name="T75" fmla="*/ 89 h 99"/>
              <a:gd name="T76" fmla="*/ 52 w 98"/>
              <a:gd name="T77" fmla="*/ 90 h 99"/>
              <a:gd name="T78" fmla="*/ 54 w 98"/>
              <a:gd name="T79" fmla="*/ 94 h 99"/>
              <a:gd name="T80" fmla="*/ 61 w 98"/>
              <a:gd name="T81" fmla="*/ 98 h 99"/>
              <a:gd name="T82" fmla="*/ 69 w 98"/>
              <a:gd name="T83" fmla="*/ 95 h 99"/>
              <a:gd name="T84" fmla="*/ 72 w 98"/>
              <a:gd name="T85" fmla="*/ 88 h 99"/>
              <a:gd name="T86" fmla="*/ 71 w 98"/>
              <a:gd name="T87" fmla="*/ 83 h 99"/>
              <a:gd name="T88" fmla="*/ 80 w 98"/>
              <a:gd name="T89" fmla="*/ 75 h 99"/>
              <a:gd name="T90" fmla="*/ 84 w 98"/>
              <a:gd name="T91" fmla="*/ 77 h 99"/>
              <a:gd name="T92" fmla="*/ 91 w 98"/>
              <a:gd name="T93" fmla="*/ 75 h 99"/>
              <a:gd name="T94" fmla="*/ 95 w 98"/>
              <a:gd name="T95" fmla="*/ 67 h 99"/>
              <a:gd name="T96" fmla="*/ 92 w 98"/>
              <a:gd name="T97" fmla="*/ 60 h 99"/>
              <a:gd name="T98" fmla="*/ 57 w 98"/>
              <a:gd name="T99" fmla="*/ 73 h 99"/>
              <a:gd name="T100" fmla="*/ 25 w 98"/>
              <a:gd name="T101" fmla="*/ 58 h 99"/>
              <a:gd name="T102" fmla="*/ 41 w 98"/>
              <a:gd name="T103" fmla="*/ 26 h 99"/>
              <a:gd name="T104" fmla="*/ 72 w 98"/>
              <a:gd name="T105" fmla="*/ 41 h 99"/>
              <a:gd name="T106" fmla="*/ 57 w 98"/>
              <a:gd name="T107" fmla="*/ 73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8" h="99">
                <a:moveTo>
                  <a:pt x="92" y="60"/>
                </a:moveTo>
                <a:cubicBezTo>
                  <a:pt x="88" y="58"/>
                  <a:pt x="88" y="58"/>
                  <a:pt x="88" y="58"/>
                </a:cubicBezTo>
                <a:cubicBezTo>
                  <a:pt x="89" y="54"/>
                  <a:pt x="89" y="50"/>
                  <a:pt x="89" y="46"/>
                </a:cubicBezTo>
                <a:cubicBezTo>
                  <a:pt x="93" y="44"/>
                  <a:pt x="93" y="44"/>
                  <a:pt x="93" y="44"/>
                </a:cubicBezTo>
                <a:cubicBezTo>
                  <a:pt x="96" y="43"/>
                  <a:pt x="98" y="40"/>
                  <a:pt x="97" y="37"/>
                </a:cubicBezTo>
                <a:cubicBezTo>
                  <a:pt x="94" y="29"/>
                  <a:pt x="94" y="29"/>
                  <a:pt x="94" y="29"/>
                </a:cubicBezTo>
                <a:cubicBezTo>
                  <a:pt x="93" y="26"/>
                  <a:pt x="90" y="25"/>
                  <a:pt x="87" y="26"/>
                </a:cubicBezTo>
                <a:cubicBezTo>
                  <a:pt x="83" y="27"/>
                  <a:pt x="83" y="27"/>
                  <a:pt x="83" y="27"/>
                </a:cubicBezTo>
                <a:cubicBezTo>
                  <a:pt x="80" y="24"/>
                  <a:pt x="78" y="21"/>
                  <a:pt x="75" y="18"/>
                </a:cubicBezTo>
                <a:cubicBezTo>
                  <a:pt x="77" y="14"/>
                  <a:pt x="77" y="14"/>
                  <a:pt x="77" y="14"/>
                </a:cubicBezTo>
                <a:cubicBezTo>
                  <a:pt x="78" y="11"/>
                  <a:pt x="77" y="8"/>
                  <a:pt x="74" y="7"/>
                </a:cubicBezTo>
                <a:cubicBezTo>
                  <a:pt x="67" y="3"/>
                  <a:pt x="67" y="3"/>
                  <a:pt x="67" y="3"/>
                </a:cubicBezTo>
                <a:cubicBezTo>
                  <a:pt x="64" y="2"/>
                  <a:pt x="61" y="3"/>
                  <a:pt x="59" y="6"/>
                </a:cubicBezTo>
                <a:cubicBezTo>
                  <a:pt x="57" y="10"/>
                  <a:pt x="57" y="10"/>
                  <a:pt x="57" y="10"/>
                </a:cubicBezTo>
                <a:cubicBezTo>
                  <a:pt x="53" y="9"/>
                  <a:pt x="49" y="9"/>
                  <a:pt x="45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3" y="2"/>
                  <a:pt x="39" y="0"/>
                  <a:pt x="36" y="1"/>
                </a:cubicBezTo>
                <a:cubicBezTo>
                  <a:pt x="29" y="4"/>
                  <a:pt x="29" y="4"/>
                  <a:pt x="29" y="4"/>
                </a:cubicBezTo>
                <a:cubicBezTo>
                  <a:pt x="26" y="5"/>
                  <a:pt x="24" y="8"/>
                  <a:pt x="25" y="11"/>
                </a:cubicBezTo>
                <a:cubicBezTo>
                  <a:pt x="27" y="16"/>
                  <a:pt x="27" y="16"/>
                  <a:pt x="27" y="16"/>
                </a:cubicBezTo>
                <a:cubicBezTo>
                  <a:pt x="23" y="18"/>
                  <a:pt x="20" y="21"/>
                  <a:pt x="18" y="24"/>
                </a:cubicBezTo>
                <a:cubicBezTo>
                  <a:pt x="13" y="22"/>
                  <a:pt x="13" y="22"/>
                  <a:pt x="13" y="22"/>
                </a:cubicBezTo>
                <a:cubicBezTo>
                  <a:pt x="11" y="20"/>
                  <a:pt x="7" y="21"/>
                  <a:pt x="6" y="24"/>
                </a:cubicBezTo>
                <a:cubicBezTo>
                  <a:pt x="2" y="32"/>
                  <a:pt x="2" y="32"/>
                  <a:pt x="2" y="32"/>
                </a:cubicBezTo>
                <a:cubicBezTo>
                  <a:pt x="1" y="34"/>
                  <a:pt x="2" y="38"/>
                  <a:pt x="5" y="39"/>
                </a:cubicBezTo>
                <a:cubicBezTo>
                  <a:pt x="9" y="41"/>
                  <a:pt x="9" y="41"/>
                  <a:pt x="9" y="41"/>
                </a:cubicBezTo>
                <a:cubicBezTo>
                  <a:pt x="8" y="45"/>
                  <a:pt x="8" y="49"/>
                  <a:pt x="9" y="53"/>
                </a:cubicBezTo>
                <a:cubicBezTo>
                  <a:pt x="4" y="55"/>
                  <a:pt x="4" y="55"/>
                  <a:pt x="4" y="55"/>
                </a:cubicBezTo>
                <a:cubicBezTo>
                  <a:pt x="1" y="56"/>
                  <a:pt x="0" y="59"/>
                  <a:pt x="1" y="62"/>
                </a:cubicBezTo>
                <a:cubicBezTo>
                  <a:pt x="3" y="70"/>
                  <a:pt x="3" y="70"/>
                  <a:pt x="3" y="70"/>
                </a:cubicBezTo>
                <a:cubicBezTo>
                  <a:pt x="4" y="72"/>
                  <a:pt x="8" y="74"/>
                  <a:pt x="10" y="73"/>
                </a:cubicBezTo>
                <a:cubicBezTo>
                  <a:pt x="15" y="71"/>
                  <a:pt x="15" y="71"/>
                  <a:pt x="15" y="71"/>
                </a:cubicBezTo>
                <a:cubicBezTo>
                  <a:pt x="17" y="75"/>
                  <a:pt x="20" y="78"/>
                  <a:pt x="23" y="80"/>
                </a:cubicBezTo>
                <a:cubicBezTo>
                  <a:pt x="21" y="85"/>
                  <a:pt x="21" y="85"/>
                  <a:pt x="21" y="85"/>
                </a:cubicBezTo>
                <a:cubicBezTo>
                  <a:pt x="19" y="87"/>
                  <a:pt x="21" y="91"/>
                  <a:pt x="23" y="92"/>
                </a:cubicBezTo>
                <a:cubicBezTo>
                  <a:pt x="31" y="96"/>
                  <a:pt x="31" y="96"/>
                  <a:pt x="31" y="96"/>
                </a:cubicBezTo>
                <a:cubicBezTo>
                  <a:pt x="34" y="97"/>
                  <a:pt x="37" y="96"/>
                  <a:pt x="38" y="93"/>
                </a:cubicBezTo>
                <a:cubicBezTo>
                  <a:pt x="40" y="89"/>
                  <a:pt x="40" y="89"/>
                  <a:pt x="40" y="89"/>
                </a:cubicBezTo>
                <a:cubicBezTo>
                  <a:pt x="44" y="90"/>
                  <a:pt x="48" y="90"/>
                  <a:pt x="52" y="90"/>
                </a:cubicBezTo>
                <a:cubicBezTo>
                  <a:pt x="54" y="94"/>
                  <a:pt x="54" y="94"/>
                  <a:pt x="54" y="94"/>
                </a:cubicBezTo>
                <a:cubicBezTo>
                  <a:pt x="55" y="97"/>
                  <a:pt x="58" y="99"/>
                  <a:pt x="61" y="98"/>
                </a:cubicBezTo>
                <a:cubicBezTo>
                  <a:pt x="69" y="95"/>
                  <a:pt x="69" y="95"/>
                  <a:pt x="69" y="95"/>
                </a:cubicBezTo>
                <a:cubicBezTo>
                  <a:pt x="72" y="94"/>
                  <a:pt x="73" y="91"/>
                  <a:pt x="72" y="88"/>
                </a:cubicBezTo>
                <a:cubicBezTo>
                  <a:pt x="71" y="83"/>
                  <a:pt x="71" y="83"/>
                  <a:pt x="71" y="83"/>
                </a:cubicBezTo>
                <a:cubicBezTo>
                  <a:pt x="74" y="81"/>
                  <a:pt x="77" y="78"/>
                  <a:pt x="80" y="75"/>
                </a:cubicBezTo>
                <a:cubicBezTo>
                  <a:pt x="84" y="77"/>
                  <a:pt x="84" y="77"/>
                  <a:pt x="84" y="77"/>
                </a:cubicBezTo>
                <a:cubicBezTo>
                  <a:pt x="87" y="79"/>
                  <a:pt x="90" y="78"/>
                  <a:pt x="91" y="75"/>
                </a:cubicBezTo>
                <a:cubicBezTo>
                  <a:pt x="95" y="67"/>
                  <a:pt x="95" y="67"/>
                  <a:pt x="95" y="67"/>
                </a:cubicBezTo>
                <a:cubicBezTo>
                  <a:pt x="96" y="65"/>
                  <a:pt x="95" y="61"/>
                  <a:pt x="92" y="60"/>
                </a:cubicBezTo>
                <a:close/>
                <a:moveTo>
                  <a:pt x="57" y="73"/>
                </a:moveTo>
                <a:cubicBezTo>
                  <a:pt x="44" y="77"/>
                  <a:pt x="30" y="70"/>
                  <a:pt x="25" y="58"/>
                </a:cubicBezTo>
                <a:cubicBezTo>
                  <a:pt x="21" y="45"/>
                  <a:pt x="28" y="31"/>
                  <a:pt x="41" y="26"/>
                </a:cubicBezTo>
                <a:cubicBezTo>
                  <a:pt x="54" y="22"/>
                  <a:pt x="68" y="28"/>
                  <a:pt x="72" y="41"/>
                </a:cubicBezTo>
                <a:cubicBezTo>
                  <a:pt x="77" y="54"/>
                  <a:pt x="70" y="68"/>
                  <a:pt x="57" y="73"/>
                </a:cubicBezTo>
                <a:close/>
              </a:path>
            </a:pathLst>
          </a:custGeom>
          <a:solidFill>
            <a:srgbClr val="8797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34"/>
          <p:cNvSpPr>
            <a:spLocks noEditPoints="1"/>
          </p:cNvSpPr>
          <p:nvPr/>
        </p:nvSpPr>
        <p:spPr bwMode="auto">
          <a:xfrm>
            <a:off x="3968956" y="1841046"/>
            <a:ext cx="1360615" cy="1360615"/>
          </a:xfrm>
          <a:custGeom>
            <a:avLst/>
            <a:gdLst>
              <a:gd name="T0" fmla="*/ 110 w 117"/>
              <a:gd name="T1" fmla="*/ 71 h 117"/>
              <a:gd name="T2" fmla="*/ 105 w 117"/>
              <a:gd name="T3" fmla="*/ 69 h 117"/>
              <a:gd name="T4" fmla="*/ 106 w 117"/>
              <a:gd name="T5" fmla="*/ 54 h 117"/>
              <a:gd name="T6" fmla="*/ 111 w 117"/>
              <a:gd name="T7" fmla="*/ 52 h 117"/>
              <a:gd name="T8" fmla="*/ 115 w 117"/>
              <a:gd name="T9" fmla="*/ 44 h 117"/>
              <a:gd name="T10" fmla="*/ 112 w 117"/>
              <a:gd name="T11" fmla="*/ 35 h 117"/>
              <a:gd name="T12" fmla="*/ 104 w 117"/>
              <a:gd name="T13" fmla="*/ 31 h 117"/>
              <a:gd name="T14" fmla="*/ 99 w 117"/>
              <a:gd name="T15" fmla="*/ 33 h 117"/>
              <a:gd name="T16" fmla="*/ 89 w 117"/>
              <a:gd name="T17" fmla="*/ 22 h 117"/>
              <a:gd name="T18" fmla="*/ 92 w 117"/>
              <a:gd name="T19" fmla="*/ 17 h 117"/>
              <a:gd name="T20" fmla="*/ 88 w 117"/>
              <a:gd name="T21" fmla="*/ 8 h 117"/>
              <a:gd name="T22" fmla="*/ 80 w 117"/>
              <a:gd name="T23" fmla="*/ 4 h 117"/>
              <a:gd name="T24" fmla="*/ 71 w 117"/>
              <a:gd name="T25" fmla="*/ 7 h 117"/>
              <a:gd name="T26" fmla="*/ 68 w 117"/>
              <a:gd name="T27" fmla="*/ 12 h 117"/>
              <a:gd name="T28" fmla="*/ 54 w 117"/>
              <a:gd name="T29" fmla="*/ 11 h 117"/>
              <a:gd name="T30" fmla="*/ 52 w 117"/>
              <a:gd name="T31" fmla="*/ 6 h 117"/>
              <a:gd name="T32" fmla="*/ 44 w 117"/>
              <a:gd name="T33" fmla="*/ 2 h 117"/>
              <a:gd name="T34" fmla="*/ 35 w 117"/>
              <a:gd name="T35" fmla="*/ 5 h 117"/>
              <a:gd name="T36" fmla="*/ 31 w 117"/>
              <a:gd name="T37" fmla="*/ 13 h 117"/>
              <a:gd name="T38" fmla="*/ 32 w 117"/>
              <a:gd name="T39" fmla="*/ 19 h 117"/>
              <a:gd name="T40" fmla="*/ 22 w 117"/>
              <a:gd name="T41" fmla="*/ 28 h 117"/>
              <a:gd name="T42" fmla="*/ 17 w 117"/>
              <a:gd name="T43" fmla="*/ 26 h 117"/>
              <a:gd name="T44" fmla="*/ 8 w 117"/>
              <a:gd name="T45" fmla="*/ 29 h 117"/>
              <a:gd name="T46" fmla="*/ 4 w 117"/>
              <a:gd name="T47" fmla="*/ 37 h 117"/>
              <a:gd name="T48" fmla="*/ 7 w 117"/>
              <a:gd name="T49" fmla="*/ 46 h 117"/>
              <a:gd name="T50" fmla="*/ 12 w 117"/>
              <a:gd name="T51" fmla="*/ 49 h 117"/>
              <a:gd name="T52" fmla="*/ 11 w 117"/>
              <a:gd name="T53" fmla="*/ 63 h 117"/>
              <a:gd name="T54" fmla="*/ 6 w 117"/>
              <a:gd name="T55" fmla="*/ 65 h 117"/>
              <a:gd name="T56" fmla="*/ 2 w 117"/>
              <a:gd name="T57" fmla="*/ 73 h 117"/>
              <a:gd name="T58" fmla="*/ 5 w 117"/>
              <a:gd name="T59" fmla="*/ 82 h 117"/>
              <a:gd name="T60" fmla="*/ 13 w 117"/>
              <a:gd name="T61" fmla="*/ 86 h 117"/>
              <a:gd name="T62" fmla="*/ 18 w 117"/>
              <a:gd name="T63" fmla="*/ 85 h 117"/>
              <a:gd name="T64" fmla="*/ 28 w 117"/>
              <a:gd name="T65" fmla="*/ 95 h 117"/>
              <a:gd name="T66" fmla="*/ 25 w 117"/>
              <a:gd name="T67" fmla="*/ 100 h 117"/>
              <a:gd name="T68" fmla="*/ 28 w 117"/>
              <a:gd name="T69" fmla="*/ 109 h 117"/>
              <a:gd name="T70" fmla="*/ 37 w 117"/>
              <a:gd name="T71" fmla="*/ 113 h 117"/>
              <a:gd name="T72" fmla="*/ 46 w 117"/>
              <a:gd name="T73" fmla="*/ 110 h 117"/>
              <a:gd name="T74" fmla="*/ 49 w 117"/>
              <a:gd name="T75" fmla="*/ 105 h 117"/>
              <a:gd name="T76" fmla="*/ 63 w 117"/>
              <a:gd name="T77" fmla="*/ 106 h 117"/>
              <a:gd name="T78" fmla="*/ 65 w 117"/>
              <a:gd name="T79" fmla="*/ 111 h 117"/>
              <a:gd name="T80" fmla="*/ 73 w 117"/>
              <a:gd name="T81" fmla="*/ 116 h 117"/>
              <a:gd name="T82" fmla="*/ 82 w 117"/>
              <a:gd name="T83" fmla="*/ 112 h 117"/>
              <a:gd name="T84" fmla="*/ 86 w 117"/>
              <a:gd name="T85" fmla="*/ 104 h 117"/>
              <a:gd name="T86" fmla="*/ 84 w 117"/>
              <a:gd name="T87" fmla="*/ 99 h 117"/>
              <a:gd name="T88" fmla="*/ 95 w 117"/>
              <a:gd name="T89" fmla="*/ 89 h 117"/>
              <a:gd name="T90" fmla="*/ 100 w 117"/>
              <a:gd name="T91" fmla="*/ 92 h 117"/>
              <a:gd name="T92" fmla="*/ 109 w 117"/>
              <a:gd name="T93" fmla="*/ 89 h 117"/>
              <a:gd name="T94" fmla="*/ 113 w 117"/>
              <a:gd name="T95" fmla="*/ 80 h 117"/>
              <a:gd name="T96" fmla="*/ 110 w 117"/>
              <a:gd name="T97" fmla="*/ 71 h 117"/>
              <a:gd name="T98" fmla="*/ 68 w 117"/>
              <a:gd name="T99" fmla="*/ 86 h 117"/>
              <a:gd name="T100" fmla="*/ 31 w 117"/>
              <a:gd name="T101" fmla="*/ 68 h 117"/>
              <a:gd name="T102" fmla="*/ 49 w 117"/>
              <a:gd name="T103" fmla="*/ 31 h 117"/>
              <a:gd name="T104" fmla="*/ 86 w 117"/>
              <a:gd name="T105" fmla="*/ 49 h 117"/>
              <a:gd name="T106" fmla="*/ 68 w 117"/>
              <a:gd name="T107" fmla="*/ 86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7" h="117">
                <a:moveTo>
                  <a:pt x="110" y="71"/>
                </a:moveTo>
                <a:cubicBezTo>
                  <a:pt x="105" y="69"/>
                  <a:pt x="105" y="69"/>
                  <a:pt x="105" y="69"/>
                </a:cubicBezTo>
                <a:cubicBezTo>
                  <a:pt x="106" y="64"/>
                  <a:pt x="106" y="59"/>
                  <a:pt x="106" y="54"/>
                </a:cubicBezTo>
                <a:cubicBezTo>
                  <a:pt x="111" y="52"/>
                  <a:pt x="111" y="52"/>
                  <a:pt x="111" y="52"/>
                </a:cubicBezTo>
                <a:cubicBezTo>
                  <a:pt x="115" y="51"/>
                  <a:pt x="117" y="47"/>
                  <a:pt x="115" y="44"/>
                </a:cubicBezTo>
                <a:cubicBezTo>
                  <a:pt x="112" y="35"/>
                  <a:pt x="112" y="35"/>
                  <a:pt x="112" y="35"/>
                </a:cubicBezTo>
                <a:cubicBezTo>
                  <a:pt x="111" y="31"/>
                  <a:pt x="107" y="30"/>
                  <a:pt x="104" y="31"/>
                </a:cubicBezTo>
                <a:cubicBezTo>
                  <a:pt x="99" y="33"/>
                  <a:pt x="99" y="33"/>
                  <a:pt x="99" y="33"/>
                </a:cubicBezTo>
                <a:cubicBezTo>
                  <a:pt x="96" y="29"/>
                  <a:pt x="93" y="25"/>
                  <a:pt x="89" y="22"/>
                </a:cubicBezTo>
                <a:cubicBezTo>
                  <a:pt x="92" y="17"/>
                  <a:pt x="92" y="17"/>
                  <a:pt x="92" y="17"/>
                </a:cubicBezTo>
                <a:cubicBezTo>
                  <a:pt x="93" y="14"/>
                  <a:pt x="92" y="10"/>
                  <a:pt x="88" y="8"/>
                </a:cubicBezTo>
                <a:cubicBezTo>
                  <a:pt x="80" y="4"/>
                  <a:pt x="80" y="4"/>
                  <a:pt x="80" y="4"/>
                </a:cubicBezTo>
                <a:cubicBezTo>
                  <a:pt x="76" y="2"/>
                  <a:pt x="72" y="4"/>
                  <a:pt x="71" y="7"/>
                </a:cubicBezTo>
                <a:cubicBezTo>
                  <a:pt x="68" y="12"/>
                  <a:pt x="68" y="12"/>
                  <a:pt x="68" y="12"/>
                </a:cubicBezTo>
                <a:cubicBezTo>
                  <a:pt x="64" y="11"/>
                  <a:pt x="59" y="11"/>
                  <a:pt x="54" y="11"/>
                </a:cubicBezTo>
                <a:cubicBezTo>
                  <a:pt x="52" y="6"/>
                  <a:pt x="52" y="6"/>
                  <a:pt x="52" y="6"/>
                </a:cubicBezTo>
                <a:cubicBezTo>
                  <a:pt x="51" y="2"/>
                  <a:pt x="47" y="0"/>
                  <a:pt x="44" y="2"/>
                </a:cubicBezTo>
                <a:cubicBezTo>
                  <a:pt x="35" y="5"/>
                  <a:pt x="35" y="5"/>
                  <a:pt x="35" y="5"/>
                </a:cubicBezTo>
                <a:cubicBezTo>
                  <a:pt x="31" y="6"/>
                  <a:pt x="29" y="10"/>
                  <a:pt x="31" y="13"/>
                </a:cubicBezTo>
                <a:cubicBezTo>
                  <a:pt x="32" y="19"/>
                  <a:pt x="32" y="19"/>
                  <a:pt x="32" y="19"/>
                </a:cubicBezTo>
                <a:cubicBezTo>
                  <a:pt x="28" y="21"/>
                  <a:pt x="25" y="24"/>
                  <a:pt x="22" y="28"/>
                </a:cubicBezTo>
                <a:cubicBezTo>
                  <a:pt x="17" y="26"/>
                  <a:pt x="17" y="26"/>
                  <a:pt x="17" y="26"/>
                </a:cubicBezTo>
                <a:cubicBezTo>
                  <a:pt x="13" y="24"/>
                  <a:pt x="10" y="25"/>
                  <a:pt x="8" y="29"/>
                </a:cubicBezTo>
                <a:cubicBezTo>
                  <a:pt x="4" y="37"/>
                  <a:pt x="4" y="37"/>
                  <a:pt x="4" y="37"/>
                </a:cubicBezTo>
                <a:cubicBezTo>
                  <a:pt x="2" y="41"/>
                  <a:pt x="3" y="45"/>
                  <a:pt x="7" y="46"/>
                </a:cubicBezTo>
                <a:cubicBezTo>
                  <a:pt x="12" y="49"/>
                  <a:pt x="12" y="49"/>
                  <a:pt x="12" y="49"/>
                </a:cubicBezTo>
                <a:cubicBezTo>
                  <a:pt x="11" y="53"/>
                  <a:pt x="10" y="58"/>
                  <a:pt x="11" y="63"/>
                </a:cubicBezTo>
                <a:cubicBezTo>
                  <a:pt x="6" y="65"/>
                  <a:pt x="6" y="65"/>
                  <a:pt x="6" y="65"/>
                </a:cubicBezTo>
                <a:cubicBezTo>
                  <a:pt x="2" y="66"/>
                  <a:pt x="0" y="70"/>
                  <a:pt x="2" y="73"/>
                </a:cubicBezTo>
                <a:cubicBezTo>
                  <a:pt x="5" y="82"/>
                  <a:pt x="5" y="82"/>
                  <a:pt x="5" y="82"/>
                </a:cubicBezTo>
                <a:cubicBezTo>
                  <a:pt x="6" y="86"/>
                  <a:pt x="10" y="88"/>
                  <a:pt x="13" y="86"/>
                </a:cubicBezTo>
                <a:cubicBezTo>
                  <a:pt x="18" y="85"/>
                  <a:pt x="18" y="85"/>
                  <a:pt x="18" y="85"/>
                </a:cubicBezTo>
                <a:cubicBezTo>
                  <a:pt x="21" y="89"/>
                  <a:pt x="24" y="92"/>
                  <a:pt x="28" y="95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4" y="104"/>
                  <a:pt x="25" y="108"/>
                  <a:pt x="28" y="109"/>
                </a:cubicBezTo>
                <a:cubicBezTo>
                  <a:pt x="37" y="113"/>
                  <a:pt x="37" y="113"/>
                  <a:pt x="37" y="113"/>
                </a:cubicBezTo>
                <a:cubicBezTo>
                  <a:pt x="41" y="115"/>
                  <a:pt x="45" y="114"/>
                  <a:pt x="46" y="110"/>
                </a:cubicBezTo>
                <a:cubicBezTo>
                  <a:pt x="49" y="105"/>
                  <a:pt x="49" y="105"/>
                  <a:pt x="49" y="105"/>
                </a:cubicBezTo>
                <a:cubicBezTo>
                  <a:pt x="53" y="106"/>
                  <a:pt x="58" y="107"/>
                  <a:pt x="63" y="106"/>
                </a:cubicBezTo>
                <a:cubicBezTo>
                  <a:pt x="65" y="111"/>
                  <a:pt x="65" y="111"/>
                  <a:pt x="65" y="111"/>
                </a:cubicBezTo>
                <a:cubicBezTo>
                  <a:pt x="66" y="115"/>
                  <a:pt x="70" y="117"/>
                  <a:pt x="73" y="116"/>
                </a:cubicBezTo>
                <a:cubicBezTo>
                  <a:pt x="82" y="112"/>
                  <a:pt x="82" y="112"/>
                  <a:pt x="82" y="112"/>
                </a:cubicBezTo>
                <a:cubicBezTo>
                  <a:pt x="86" y="111"/>
                  <a:pt x="88" y="107"/>
                  <a:pt x="86" y="104"/>
                </a:cubicBezTo>
                <a:cubicBezTo>
                  <a:pt x="84" y="99"/>
                  <a:pt x="84" y="99"/>
                  <a:pt x="84" y="99"/>
                </a:cubicBezTo>
                <a:cubicBezTo>
                  <a:pt x="89" y="96"/>
                  <a:pt x="92" y="93"/>
                  <a:pt x="95" y="89"/>
                </a:cubicBezTo>
                <a:cubicBezTo>
                  <a:pt x="100" y="92"/>
                  <a:pt x="100" y="92"/>
                  <a:pt x="100" y="92"/>
                </a:cubicBezTo>
                <a:cubicBezTo>
                  <a:pt x="103" y="93"/>
                  <a:pt x="107" y="92"/>
                  <a:pt x="109" y="89"/>
                </a:cubicBezTo>
                <a:cubicBezTo>
                  <a:pt x="113" y="80"/>
                  <a:pt x="113" y="80"/>
                  <a:pt x="113" y="80"/>
                </a:cubicBezTo>
                <a:cubicBezTo>
                  <a:pt x="115" y="77"/>
                  <a:pt x="113" y="73"/>
                  <a:pt x="110" y="71"/>
                </a:cubicBezTo>
                <a:close/>
                <a:moveTo>
                  <a:pt x="68" y="86"/>
                </a:moveTo>
                <a:cubicBezTo>
                  <a:pt x="53" y="92"/>
                  <a:pt x="36" y="83"/>
                  <a:pt x="31" y="68"/>
                </a:cubicBezTo>
                <a:cubicBezTo>
                  <a:pt x="26" y="53"/>
                  <a:pt x="34" y="36"/>
                  <a:pt x="49" y="31"/>
                </a:cubicBezTo>
                <a:cubicBezTo>
                  <a:pt x="64" y="26"/>
                  <a:pt x="81" y="34"/>
                  <a:pt x="86" y="49"/>
                </a:cubicBezTo>
                <a:cubicBezTo>
                  <a:pt x="91" y="64"/>
                  <a:pt x="83" y="81"/>
                  <a:pt x="68" y="86"/>
                </a:cubicBezTo>
                <a:close/>
              </a:path>
            </a:pathLst>
          </a:custGeom>
          <a:solidFill>
            <a:srgbClr val="EBA25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9" name="Group 19"/>
          <p:cNvGrpSpPr/>
          <p:nvPr/>
        </p:nvGrpSpPr>
        <p:grpSpPr>
          <a:xfrm flipH="1" flipV="1">
            <a:off x="2448169" y="2262102"/>
            <a:ext cx="1520787" cy="302214"/>
            <a:chOff x="8015924" y="3072611"/>
            <a:chExt cx="1520787" cy="302214"/>
          </a:xfrm>
        </p:grpSpPr>
        <p:cxnSp>
          <p:nvCxnSpPr>
            <p:cNvPr id="56" name="Straight Connector 20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21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22"/>
          <p:cNvGrpSpPr/>
          <p:nvPr/>
        </p:nvGrpSpPr>
        <p:grpSpPr>
          <a:xfrm flipV="1">
            <a:off x="8060324" y="2262102"/>
            <a:ext cx="1520787" cy="302214"/>
            <a:chOff x="8015924" y="3072611"/>
            <a:chExt cx="1520787" cy="302214"/>
          </a:xfrm>
        </p:grpSpPr>
        <p:cxnSp>
          <p:nvCxnSpPr>
            <p:cNvPr id="59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26"/>
          <p:cNvGrpSpPr>
            <a:grpSpLocks noChangeAspect="1"/>
          </p:cNvGrpSpPr>
          <p:nvPr/>
        </p:nvGrpSpPr>
        <p:grpSpPr bwMode="auto">
          <a:xfrm>
            <a:off x="5792919" y="2780099"/>
            <a:ext cx="670100" cy="714487"/>
            <a:chOff x="1812" y="-9"/>
            <a:chExt cx="4061" cy="433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67" name="Freeform 9"/>
            <p:cNvSpPr>
              <a:spLocks/>
            </p:cNvSpPr>
            <p:nvPr/>
          </p:nvSpPr>
          <p:spPr bwMode="auto">
            <a:xfrm>
              <a:off x="1812" y="-9"/>
              <a:ext cx="2233" cy="2882"/>
            </a:xfrm>
            <a:custGeom>
              <a:avLst/>
              <a:gdLst>
                <a:gd name="T0" fmla="*/ 139 w 2007"/>
                <a:gd name="T1" fmla="*/ 2583 h 2592"/>
                <a:gd name="T2" fmla="*/ 191 w 2007"/>
                <a:gd name="T3" fmla="*/ 2496 h 2592"/>
                <a:gd name="T4" fmla="*/ 144 w 2007"/>
                <a:gd name="T5" fmla="*/ 2100 h 2592"/>
                <a:gd name="T6" fmla="*/ 626 w 2007"/>
                <a:gd name="T7" fmla="*/ 933 h 2592"/>
                <a:gd name="T8" fmla="*/ 1788 w 2007"/>
                <a:gd name="T9" fmla="*/ 450 h 2592"/>
                <a:gd name="T10" fmla="*/ 1625 w 2007"/>
                <a:gd name="T11" fmla="*/ 707 h 2592"/>
                <a:gd name="T12" fmla="*/ 1647 w 2007"/>
                <a:gd name="T13" fmla="*/ 806 h 2592"/>
                <a:gd name="T14" fmla="*/ 1746 w 2007"/>
                <a:gd name="T15" fmla="*/ 784 h 2592"/>
                <a:gd name="T16" fmla="*/ 1968 w 2007"/>
                <a:gd name="T17" fmla="*/ 434 h 2592"/>
                <a:gd name="T18" fmla="*/ 1986 w 2007"/>
                <a:gd name="T19" fmla="*/ 406 h 2592"/>
                <a:gd name="T20" fmla="*/ 2007 w 2007"/>
                <a:gd name="T21" fmla="*/ 373 h 2592"/>
                <a:gd name="T22" fmla="*/ 1981 w 2007"/>
                <a:gd name="T23" fmla="*/ 347 h 2592"/>
                <a:gd name="T24" fmla="*/ 1955 w 2007"/>
                <a:gd name="T25" fmla="*/ 321 h 2592"/>
                <a:gd name="T26" fmla="*/ 1664 w 2007"/>
                <a:gd name="T27" fmla="*/ 28 h 2592"/>
                <a:gd name="T28" fmla="*/ 1562 w 2007"/>
                <a:gd name="T29" fmla="*/ 28 h 2592"/>
                <a:gd name="T30" fmla="*/ 1562 w 2007"/>
                <a:gd name="T31" fmla="*/ 129 h 2592"/>
                <a:gd name="T32" fmla="*/ 1562 w 2007"/>
                <a:gd name="T33" fmla="*/ 129 h 2592"/>
                <a:gd name="T34" fmla="*/ 1739 w 2007"/>
                <a:gd name="T35" fmla="*/ 307 h 2592"/>
                <a:gd name="T36" fmla="*/ 0 w 2007"/>
                <a:gd name="T37" fmla="*/ 2100 h 2592"/>
                <a:gd name="T38" fmla="*/ 52 w 2007"/>
                <a:gd name="T39" fmla="*/ 2530 h 2592"/>
                <a:gd name="T40" fmla="*/ 139 w 2007"/>
                <a:gd name="T41" fmla="*/ 2583 h 2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07" h="2592">
                  <a:moveTo>
                    <a:pt x="139" y="2583"/>
                  </a:moveTo>
                  <a:cubicBezTo>
                    <a:pt x="177" y="2574"/>
                    <a:pt x="201" y="2535"/>
                    <a:pt x="191" y="2496"/>
                  </a:cubicBezTo>
                  <a:cubicBezTo>
                    <a:pt x="160" y="2369"/>
                    <a:pt x="144" y="2237"/>
                    <a:pt x="144" y="2100"/>
                  </a:cubicBezTo>
                  <a:cubicBezTo>
                    <a:pt x="144" y="1644"/>
                    <a:pt x="328" y="1232"/>
                    <a:pt x="626" y="933"/>
                  </a:cubicBezTo>
                  <a:cubicBezTo>
                    <a:pt x="924" y="635"/>
                    <a:pt x="1334" y="450"/>
                    <a:pt x="1788" y="450"/>
                  </a:cubicBezTo>
                  <a:cubicBezTo>
                    <a:pt x="1625" y="707"/>
                    <a:pt x="1625" y="707"/>
                    <a:pt x="1625" y="707"/>
                  </a:cubicBezTo>
                  <a:cubicBezTo>
                    <a:pt x="1604" y="740"/>
                    <a:pt x="1614" y="784"/>
                    <a:pt x="1647" y="806"/>
                  </a:cubicBezTo>
                  <a:cubicBezTo>
                    <a:pt x="1680" y="827"/>
                    <a:pt x="1725" y="817"/>
                    <a:pt x="1746" y="784"/>
                  </a:cubicBezTo>
                  <a:cubicBezTo>
                    <a:pt x="1968" y="434"/>
                    <a:pt x="1968" y="434"/>
                    <a:pt x="1968" y="434"/>
                  </a:cubicBezTo>
                  <a:cubicBezTo>
                    <a:pt x="1976" y="426"/>
                    <a:pt x="1982" y="417"/>
                    <a:pt x="1986" y="406"/>
                  </a:cubicBezTo>
                  <a:cubicBezTo>
                    <a:pt x="2007" y="373"/>
                    <a:pt x="2007" y="373"/>
                    <a:pt x="2007" y="373"/>
                  </a:cubicBezTo>
                  <a:cubicBezTo>
                    <a:pt x="1981" y="347"/>
                    <a:pt x="1981" y="347"/>
                    <a:pt x="1981" y="347"/>
                  </a:cubicBezTo>
                  <a:cubicBezTo>
                    <a:pt x="1975" y="336"/>
                    <a:pt x="1966" y="327"/>
                    <a:pt x="1955" y="321"/>
                  </a:cubicBezTo>
                  <a:cubicBezTo>
                    <a:pt x="1664" y="28"/>
                    <a:pt x="1664" y="28"/>
                    <a:pt x="1664" y="28"/>
                  </a:cubicBezTo>
                  <a:cubicBezTo>
                    <a:pt x="1636" y="0"/>
                    <a:pt x="1590" y="0"/>
                    <a:pt x="1562" y="28"/>
                  </a:cubicBezTo>
                  <a:cubicBezTo>
                    <a:pt x="1534" y="56"/>
                    <a:pt x="1534" y="101"/>
                    <a:pt x="1562" y="129"/>
                  </a:cubicBezTo>
                  <a:cubicBezTo>
                    <a:pt x="1562" y="129"/>
                    <a:pt x="1562" y="129"/>
                    <a:pt x="1562" y="129"/>
                  </a:cubicBezTo>
                  <a:cubicBezTo>
                    <a:pt x="1739" y="307"/>
                    <a:pt x="1739" y="307"/>
                    <a:pt x="1739" y="307"/>
                  </a:cubicBezTo>
                  <a:cubicBezTo>
                    <a:pt x="774" y="335"/>
                    <a:pt x="0" y="1126"/>
                    <a:pt x="0" y="2100"/>
                  </a:cubicBezTo>
                  <a:cubicBezTo>
                    <a:pt x="0" y="2248"/>
                    <a:pt x="18" y="2392"/>
                    <a:pt x="52" y="2530"/>
                  </a:cubicBezTo>
                  <a:cubicBezTo>
                    <a:pt x="62" y="2569"/>
                    <a:pt x="101" y="2592"/>
                    <a:pt x="139" y="25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0"/>
            <p:cNvSpPr>
              <a:spLocks/>
            </p:cNvSpPr>
            <p:nvPr/>
          </p:nvSpPr>
          <p:spPr bwMode="auto">
            <a:xfrm>
              <a:off x="1838" y="3028"/>
              <a:ext cx="3330" cy="1293"/>
            </a:xfrm>
            <a:custGeom>
              <a:avLst/>
              <a:gdLst>
                <a:gd name="T0" fmla="*/ 2866 w 2994"/>
                <a:gd name="T1" fmla="*/ 598 h 1163"/>
                <a:gd name="T2" fmla="*/ 1768 w 2994"/>
                <a:gd name="T3" fmla="*/ 1019 h 1163"/>
                <a:gd name="T4" fmla="*/ 319 w 2994"/>
                <a:gd name="T5" fmla="*/ 155 h 1163"/>
                <a:gd name="T6" fmla="*/ 623 w 2994"/>
                <a:gd name="T7" fmla="*/ 175 h 1163"/>
                <a:gd name="T8" fmla="*/ 700 w 2994"/>
                <a:gd name="T9" fmla="*/ 108 h 1163"/>
                <a:gd name="T10" fmla="*/ 633 w 2994"/>
                <a:gd name="T11" fmla="*/ 32 h 1163"/>
                <a:gd name="T12" fmla="*/ 148 w 2994"/>
                <a:gd name="T13" fmla="*/ 0 h 1163"/>
                <a:gd name="T14" fmla="*/ 11 w 2994"/>
                <a:gd name="T15" fmla="*/ 467 h 1163"/>
                <a:gd name="T16" fmla="*/ 59 w 2994"/>
                <a:gd name="T17" fmla="*/ 556 h 1163"/>
                <a:gd name="T18" fmla="*/ 148 w 2994"/>
                <a:gd name="T19" fmla="*/ 508 h 1163"/>
                <a:gd name="T20" fmla="*/ 219 w 2994"/>
                <a:gd name="T21" fmla="*/ 267 h 1163"/>
                <a:gd name="T22" fmla="*/ 1768 w 2994"/>
                <a:gd name="T23" fmla="*/ 1163 h 1163"/>
                <a:gd name="T24" fmla="*/ 2962 w 2994"/>
                <a:gd name="T25" fmla="*/ 705 h 1163"/>
                <a:gd name="T26" fmla="*/ 2968 w 2994"/>
                <a:gd name="T27" fmla="*/ 604 h 1163"/>
                <a:gd name="T28" fmla="*/ 2866 w 2994"/>
                <a:gd name="T29" fmla="*/ 598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94" h="1163">
                  <a:moveTo>
                    <a:pt x="2866" y="598"/>
                  </a:moveTo>
                  <a:cubicBezTo>
                    <a:pt x="2575" y="860"/>
                    <a:pt x="2190" y="1019"/>
                    <a:pt x="1768" y="1019"/>
                  </a:cubicBezTo>
                  <a:cubicBezTo>
                    <a:pt x="1142" y="1019"/>
                    <a:pt x="599" y="670"/>
                    <a:pt x="319" y="155"/>
                  </a:cubicBezTo>
                  <a:cubicBezTo>
                    <a:pt x="623" y="175"/>
                    <a:pt x="623" y="175"/>
                    <a:pt x="623" y="175"/>
                  </a:cubicBezTo>
                  <a:cubicBezTo>
                    <a:pt x="663" y="178"/>
                    <a:pt x="697" y="148"/>
                    <a:pt x="700" y="108"/>
                  </a:cubicBezTo>
                  <a:cubicBezTo>
                    <a:pt x="702" y="69"/>
                    <a:pt x="672" y="35"/>
                    <a:pt x="633" y="32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1" y="467"/>
                    <a:pt x="11" y="467"/>
                    <a:pt x="11" y="467"/>
                  </a:cubicBezTo>
                  <a:cubicBezTo>
                    <a:pt x="0" y="505"/>
                    <a:pt x="21" y="545"/>
                    <a:pt x="59" y="556"/>
                  </a:cubicBezTo>
                  <a:cubicBezTo>
                    <a:pt x="97" y="567"/>
                    <a:pt x="137" y="546"/>
                    <a:pt x="148" y="508"/>
                  </a:cubicBezTo>
                  <a:cubicBezTo>
                    <a:pt x="219" y="267"/>
                    <a:pt x="219" y="267"/>
                    <a:pt x="219" y="267"/>
                  </a:cubicBezTo>
                  <a:cubicBezTo>
                    <a:pt x="529" y="802"/>
                    <a:pt x="1106" y="1162"/>
                    <a:pt x="1768" y="1163"/>
                  </a:cubicBezTo>
                  <a:cubicBezTo>
                    <a:pt x="2226" y="1163"/>
                    <a:pt x="2645" y="990"/>
                    <a:pt x="2962" y="705"/>
                  </a:cubicBezTo>
                  <a:cubicBezTo>
                    <a:pt x="2991" y="679"/>
                    <a:pt x="2994" y="634"/>
                    <a:pt x="2968" y="604"/>
                  </a:cubicBezTo>
                  <a:cubicBezTo>
                    <a:pt x="2941" y="575"/>
                    <a:pt x="2896" y="572"/>
                    <a:pt x="2866" y="5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1"/>
            <p:cNvSpPr>
              <a:spLocks/>
            </p:cNvSpPr>
            <p:nvPr/>
          </p:nvSpPr>
          <p:spPr bwMode="auto">
            <a:xfrm>
              <a:off x="4199" y="385"/>
              <a:ext cx="1674" cy="3201"/>
            </a:xfrm>
            <a:custGeom>
              <a:avLst/>
              <a:gdLst>
                <a:gd name="T0" fmla="*/ 1423 w 1505"/>
                <a:gd name="T1" fmla="*/ 2687 h 2879"/>
                <a:gd name="T2" fmla="*/ 1423 w 1505"/>
                <a:gd name="T3" fmla="*/ 2687 h 2879"/>
                <a:gd name="T4" fmla="*/ 1152 w 1505"/>
                <a:gd name="T5" fmla="*/ 2715 h 2879"/>
                <a:gd name="T6" fmla="*/ 1435 w 1505"/>
                <a:gd name="T7" fmla="*/ 1746 h 2879"/>
                <a:gd name="T8" fmla="*/ 97 w 1505"/>
                <a:gd name="T9" fmla="*/ 10 h 2879"/>
                <a:gd name="T10" fmla="*/ 10 w 1505"/>
                <a:gd name="T11" fmla="*/ 61 h 2879"/>
                <a:gd name="T12" fmla="*/ 61 w 1505"/>
                <a:gd name="T13" fmla="*/ 149 h 2879"/>
                <a:gd name="T14" fmla="*/ 1292 w 1505"/>
                <a:gd name="T15" fmla="*/ 1746 h 2879"/>
                <a:gd name="T16" fmla="*/ 1027 w 1505"/>
                <a:gd name="T17" fmla="*/ 2644 h 2879"/>
                <a:gd name="T18" fmla="*/ 936 w 1505"/>
                <a:gd name="T19" fmla="*/ 2372 h 2879"/>
                <a:gd name="T20" fmla="*/ 846 w 1505"/>
                <a:gd name="T21" fmla="*/ 2326 h 2879"/>
                <a:gd name="T22" fmla="*/ 800 w 1505"/>
                <a:gd name="T23" fmla="*/ 2417 h 2879"/>
                <a:gd name="T24" fmla="*/ 931 w 1505"/>
                <a:gd name="T25" fmla="*/ 2810 h 2879"/>
                <a:gd name="T26" fmla="*/ 941 w 1505"/>
                <a:gd name="T27" fmla="*/ 2840 h 2879"/>
                <a:gd name="T28" fmla="*/ 954 w 1505"/>
                <a:gd name="T29" fmla="*/ 2879 h 2879"/>
                <a:gd name="T30" fmla="*/ 997 w 1505"/>
                <a:gd name="T31" fmla="*/ 2874 h 2879"/>
                <a:gd name="T32" fmla="*/ 1019 w 1505"/>
                <a:gd name="T33" fmla="*/ 2872 h 2879"/>
                <a:gd name="T34" fmla="*/ 1437 w 1505"/>
                <a:gd name="T35" fmla="*/ 2830 h 2879"/>
                <a:gd name="T36" fmla="*/ 1501 w 1505"/>
                <a:gd name="T37" fmla="*/ 2752 h 2879"/>
                <a:gd name="T38" fmla="*/ 1423 w 1505"/>
                <a:gd name="T39" fmla="*/ 2687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05" h="2879">
                  <a:moveTo>
                    <a:pt x="1423" y="2687"/>
                  </a:moveTo>
                  <a:cubicBezTo>
                    <a:pt x="1423" y="2687"/>
                    <a:pt x="1423" y="2687"/>
                    <a:pt x="1423" y="2687"/>
                  </a:cubicBezTo>
                  <a:cubicBezTo>
                    <a:pt x="1152" y="2715"/>
                    <a:pt x="1152" y="2715"/>
                    <a:pt x="1152" y="2715"/>
                  </a:cubicBezTo>
                  <a:cubicBezTo>
                    <a:pt x="1331" y="2435"/>
                    <a:pt x="1435" y="2102"/>
                    <a:pt x="1435" y="1746"/>
                  </a:cubicBezTo>
                  <a:cubicBezTo>
                    <a:pt x="1435" y="912"/>
                    <a:pt x="867" y="210"/>
                    <a:pt x="97" y="10"/>
                  </a:cubicBezTo>
                  <a:cubicBezTo>
                    <a:pt x="59" y="0"/>
                    <a:pt x="20" y="23"/>
                    <a:pt x="10" y="61"/>
                  </a:cubicBezTo>
                  <a:cubicBezTo>
                    <a:pt x="0" y="99"/>
                    <a:pt x="23" y="139"/>
                    <a:pt x="61" y="149"/>
                  </a:cubicBezTo>
                  <a:cubicBezTo>
                    <a:pt x="769" y="333"/>
                    <a:pt x="1292" y="978"/>
                    <a:pt x="1292" y="1746"/>
                  </a:cubicBezTo>
                  <a:cubicBezTo>
                    <a:pt x="1292" y="2077"/>
                    <a:pt x="1194" y="2386"/>
                    <a:pt x="1027" y="2644"/>
                  </a:cubicBezTo>
                  <a:cubicBezTo>
                    <a:pt x="936" y="2372"/>
                    <a:pt x="936" y="2372"/>
                    <a:pt x="936" y="2372"/>
                  </a:cubicBezTo>
                  <a:cubicBezTo>
                    <a:pt x="924" y="2334"/>
                    <a:pt x="883" y="2314"/>
                    <a:pt x="846" y="2326"/>
                  </a:cubicBezTo>
                  <a:cubicBezTo>
                    <a:pt x="808" y="2339"/>
                    <a:pt x="788" y="2379"/>
                    <a:pt x="800" y="2417"/>
                  </a:cubicBezTo>
                  <a:cubicBezTo>
                    <a:pt x="931" y="2810"/>
                    <a:pt x="931" y="2810"/>
                    <a:pt x="931" y="2810"/>
                  </a:cubicBezTo>
                  <a:cubicBezTo>
                    <a:pt x="932" y="2820"/>
                    <a:pt x="935" y="2831"/>
                    <a:pt x="941" y="2840"/>
                  </a:cubicBezTo>
                  <a:cubicBezTo>
                    <a:pt x="954" y="2879"/>
                    <a:pt x="954" y="2879"/>
                    <a:pt x="954" y="2879"/>
                  </a:cubicBezTo>
                  <a:cubicBezTo>
                    <a:pt x="997" y="2874"/>
                    <a:pt x="997" y="2874"/>
                    <a:pt x="997" y="2874"/>
                  </a:cubicBezTo>
                  <a:cubicBezTo>
                    <a:pt x="1004" y="2875"/>
                    <a:pt x="1012" y="2874"/>
                    <a:pt x="1019" y="2872"/>
                  </a:cubicBezTo>
                  <a:cubicBezTo>
                    <a:pt x="1437" y="2830"/>
                    <a:pt x="1437" y="2830"/>
                    <a:pt x="1437" y="2830"/>
                  </a:cubicBezTo>
                  <a:cubicBezTo>
                    <a:pt x="1477" y="2826"/>
                    <a:pt x="1505" y="2791"/>
                    <a:pt x="1501" y="2752"/>
                  </a:cubicBezTo>
                  <a:cubicBezTo>
                    <a:pt x="1497" y="2712"/>
                    <a:pt x="1462" y="2683"/>
                    <a:pt x="1423" y="26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2"/>
            <p:cNvSpPr>
              <a:spLocks noEditPoints="1"/>
            </p:cNvSpPr>
            <p:nvPr/>
          </p:nvSpPr>
          <p:spPr bwMode="auto">
            <a:xfrm>
              <a:off x="3099" y="1331"/>
              <a:ext cx="1435" cy="1975"/>
            </a:xfrm>
            <a:custGeom>
              <a:avLst/>
              <a:gdLst>
                <a:gd name="T0" fmla="*/ 521 w 1290"/>
                <a:gd name="T1" fmla="*/ 1776 h 1776"/>
                <a:gd name="T2" fmla="*/ 764 w 1290"/>
                <a:gd name="T3" fmla="*/ 1776 h 1776"/>
                <a:gd name="T4" fmla="*/ 955 w 1290"/>
                <a:gd name="T5" fmla="*/ 1584 h 1776"/>
                <a:gd name="T6" fmla="*/ 956 w 1290"/>
                <a:gd name="T7" fmla="*/ 1225 h 1776"/>
                <a:gd name="T8" fmla="*/ 965 w 1290"/>
                <a:gd name="T9" fmla="*/ 1170 h 1776"/>
                <a:gd name="T10" fmla="*/ 1023 w 1290"/>
                <a:gd name="T11" fmla="*/ 1088 h 1776"/>
                <a:gd name="T12" fmla="*/ 1194 w 1290"/>
                <a:gd name="T13" fmla="*/ 922 h 1776"/>
                <a:gd name="T14" fmla="*/ 1289 w 1290"/>
                <a:gd name="T15" fmla="*/ 612 h 1776"/>
                <a:gd name="T16" fmla="*/ 1102 w 1290"/>
                <a:gd name="T17" fmla="*/ 186 h 1776"/>
                <a:gd name="T18" fmla="*/ 644 w 1290"/>
                <a:gd name="T19" fmla="*/ 0 h 1776"/>
                <a:gd name="T20" fmla="*/ 187 w 1290"/>
                <a:gd name="T21" fmla="*/ 186 h 1776"/>
                <a:gd name="T22" fmla="*/ 0 w 1290"/>
                <a:gd name="T23" fmla="*/ 612 h 1776"/>
                <a:gd name="T24" fmla="*/ 58 w 1290"/>
                <a:gd name="T25" fmla="*/ 864 h 1776"/>
                <a:gd name="T26" fmla="*/ 252 w 1290"/>
                <a:gd name="T27" fmla="*/ 1074 h 1776"/>
                <a:gd name="T28" fmla="*/ 310 w 1290"/>
                <a:gd name="T29" fmla="*/ 1146 h 1776"/>
                <a:gd name="T30" fmla="*/ 330 w 1290"/>
                <a:gd name="T31" fmla="*/ 1225 h 1776"/>
                <a:gd name="T32" fmla="*/ 330 w 1290"/>
                <a:gd name="T33" fmla="*/ 1584 h 1776"/>
                <a:gd name="T34" fmla="*/ 521 w 1290"/>
                <a:gd name="T35" fmla="*/ 1776 h 1776"/>
                <a:gd name="T36" fmla="*/ 798 w 1290"/>
                <a:gd name="T37" fmla="*/ 1618 h 1776"/>
                <a:gd name="T38" fmla="*/ 764 w 1290"/>
                <a:gd name="T39" fmla="*/ 1632 h 1776"/>
                <a:gd name="T40" fmla="*/ 521 w 1290"/>
                <a:gd name="T41" fmla="*/ 1632 h 1776"/>
                <a:gd name="T42" fmla="*/ 488 w 1290"/>
                <a:gd name="T43" fmla="*/ 1618 h 1776"/>
                <a:gd name="T44" fmla="*/ 474 w 1290"/>
                <a:gd name="T45" fmla="*/ 1584 h 1776"/>
                <a:gd name="T46" fmla="*/ 474 w 1290"/>
                <a:gd name="T47" fmla="*/ 1393 h 1776"/>
                <a:gd name="T48" fmla="*/ 812 w 1290"/>
                <a:gd name="T49" fmla="*/ 1393 h 1776"/>
                <a:gd name="T50" fmla="*/ 812 w 1290"/>
                <a:gd name="T51" fmla="*/ 1584 h 1776"/>
                <a:gd name="T52" fmla="*/ 798 w 1290"/>
                <a:gd name="T53" fmla="*/ 1618 h 1776"/>
                <a:gd name="T54" fmla="*/ 209 w 1290"/>
                <a:gd name="T55" fmla="*/ 838 h 1776"/>
                <a:gd name="T56" fmla="*/ 143 w 1290"/>
                <a:gd name="T57" fmla="*/ 612 h 1776"/>
                <a:gd name="T58" fmla="*/ 287 w 1290"/>
                <a:gd name="T59" fmla="*/ 289 h 1776"/>
                <a:gd name="T60" fmla="*/ 644 w 1290"/>
                <a:gd name="T61" fmla="*/ 143 h 1776"/>
                <a:gd name="T62" fmla="*/ 1002 w 1290"/>
                <a:gd name="T63" fmla="*/ 289 h 1776"/>
                <a:gd name="T64" fmla="*/ 1146 w 1290"/>
                <a:gd name="T65" fmla="*/ 612 h 1776"/>
                <a:gd name="T66" fmla="*/ 1104 w 1290"/>
                <a:gd name="T67" fmla="*/ 797 h 1776"/>
                <a:gd name="T68" fmla="*/ 936 w 1290"/>
                <a:gd name="T69" fmla="*/ 972 h 1776"/>
                <a:gd name="T70" fmla="*/ 852 w 1290"/>
                <a:gd name="T71" fmla="*/ 1075 h 1776"/>
                <a:gd name="T72" fmla="*/ 813 w 1290"/>
                <a:gd name="T73" fmla="*/ 1225 h 1776"/>
                <a:gd name="T74" fmla="*/ 813 w 1290"/>
                <a:gd name="T75" fmla="*/ 1249 h 1776"/>
                <a:gd name="T76" fmla="*/ 474 w 1290"/>
                <a:gd name="T77" fmla="*/ 1249 h 1776"/>
                <a:gd name="T78" fmla="*/ 474 w 1290"/>
                <a:gd name="T79" fmla="*/ 1225 h 1776"/>
                <a:gd name="T80" fmla="*/ 456 w 1290"/>
                <a:gd name="T81" fmla="*/ 1120 h 1776"/>
                <a:gd name="T82" fmla="*/ 367 w 1290"/>
                <a:gd name="T83" fmla="*/ 987 h 1776"/>
                <a:gd name="T84" fmla="*/ 209 w 1290"/>
                <a:gd name="T85" fmla="*/ 838 h 1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90" h="1776">
                  <a:moveTo>
                    <a:pt x="521" y="1776"/>
                  </a:moveTo>
                  <a:cubicBezTo>
                    <a:pt x="764" y="1776"/>
                    <a:pt x="764" y="1776"/>
                    <a:pt x="764" y="1776"/>
                  </a:cubicBezTo>
                  <a:cubicBezTo>
                    <a:pt x="870" y="1775"/>
                    <a:pt x="955" y="1690"/>
                    <a:pt x="955" y="1584"/>
                  </a:cubicBezTo>
                  <a:cubicBezTo>
                    <a:pt x="956" y="1225"/>
                    <a:pt x="956" y="1225"/>
                    <a:pt x="956" y="1225"/>
                  </a:cubicBezTo>
                  <a:cubicBezTo>
                    <a:pt x="956" y="1203"/>
                    <a:pt x="959" y="1186"/>
                    <a:pt x="965" y="1170"/>
                  </a:cubicBezTo>
                  <a:cubicBezTo>
                    <a:pt x="975" y="1142"/>
                    <a:pt x="994" y="1117"/>
                    <a:pt x="1023" y="1088"/>
                  </a:cubicBezTo>
                  <a:cubicBezTo>
                    <a:pt x="1065" y="1044"/>
                    <a:pt x="1140" y="996"/>
                    <a:pt x="1194" y="922"/>
                  </a:cubicBezTo>
                  <a:cubicBezTo>
                    <a:pt x="1248" y="849"/>
                    <a:pt x="1290" y="747"/>
                    <a:pt x="1289" y="612"/>
                  </a:cubicBezTo>
                  <a:cubicBezTo>
                    <a:pt x="1289" y="451"/>
                    <a:pt x="1217" y="299"/>
                    <a:pt x="1102" y="186"/>
                  </a:cubicBezTo>
                  <a:cubicBezTo>
                    <a:pt x="986" y="74"/>
                    <a:pt x="825" y="0"/>
                    <a:pt x="644" y="0"/>
                  </a:cubicBezTo>
                  <a:cubicBezTo>
                    <a:pt x="464" y="0"/>
                    <a:pt x="303" y="74"/>
                    <a:pt x="187" y="186"/>
                  </a:cubicBezTo>
                  <a:cubicBezTo>
                    <a:pt x="72" y="299"/>
                    <a:pt x="0" y="451"/>
                    <a:pt x="0" y="612"/>
                  </a:cubicBezTo>
                  <a:cubicBezTo>
                    <a:pt x="0" y="715"/>
                    <a:pt x="22" y="798"/>
                    <a:pt x="58" y="864"/>
                  </a:cubicBezTo>
                  <a:cubicBezTo>
                    <a:pt x="110" y="964"/>
                    <a:pt x="201" y="1023"/>
                    <a:pt x="252" y="1074"/>
                  </a:cubicBezTo>
                  <a:cubicBezTo>
                    <a:pt x="278" y="1100"/>
                    <a:pt x="298" y="1123"/>
                    <a:pt x="310" y="1146"/>
                  </a:cubicBezTo>
                  <a:cubicBezTo>
                    <a:pt x="323" y="1169"/>
                    <a:pt x="330" y="1192"/>
                    <a:pt x="330" y="1225"/>
                  </a:cubicBezTo>
                  <a:cubicBezTo>
                    <a:pt x="330" y="1584"/>
                    <a:pt x="330" y="1584"/>
                    <a:pt x="330" y="1584"/>
                  </a:cubicBezTo>
                  <a:cubicBezTo>
                    <a:pt x="331" y="1690"/>
                    <a:pt x="416" y="1775"/>
                    <a:pt x="521" y="1776"/>
                  </a:cubicBezTo>
                  <a:close/>
                  <a:moveTo>
                    <a:pt x="798" y="1618"/>
                  </a:moveTo>
                  <a:cubicBezTo>
                    <a:pt x="789" y="1627"/>
                    <a:pt x="778" y="1632"/>
                    <a:pt x="764" y="1632"/>
                  </a:cubicBezTo>
                  <a:cubicBezTo>
                    <a:pt x="521" y="1632"/>
                    <a:pt x="521" y="1632"/>
                    <a:pt x="521" y="1632"/>
                  </a:cubicBezTo>
                  <a:cubicBezTo>
                    <a:pt x="508" y="1632"/>
                    <a:pt x="497" y="1627"/>
                    <a:pt x="488" y="1618"/>
                  </a:cubicBezTo>
                  <a:cubicBezTo>
                    <a:pt x="479" y="1609"/>
                    <a:pt x="474" y="1597"/>
                    <a:pt x="474" y="1584"/>
                  </a:cubicBezTo>
                  <a:cubicBezTo>
                    <a:pt x="474" y="1393"/>
                    <a:pt x="474" y="1393"/>
                    <a:pt x="474" y="1393"/>
                  </a:cubicBezTo>
                  <a:cubicBezTo>
                    <a:pt x="812" y="1393"/>
                    <a:pt x="812" y="1393"/>
                    <a:pt x="812" y="1393"/>
                  </a:cubicBezTo>
                  <a:cubicBezTo>
                    <a:pt x="812" y="1584"/>
                    <a:pt x="812" y="1584"/>
                    <a:pt x="812" y="1584"/>
                  </a:cubicBezTo>
                  <a:cubicBezTo>
                    <a:pt x="812" y="1597"/>
                    <a:pt x="807" y="1609"/>
                    <a:pt x="798" y="1618"/>
                  </a:cubicBezTo>
                  <a:close/>
                  <a:moveTo>
                    <a:pt x="209" y="838"/>
                  </a:moveTo>
                  <a:cubicBezTo>
                    <a:pt x="171" y="784"/>
                    <a:pt x="144" y="721"/>
                    <a:pt x="143" y="612"/>
                  </a:cubicBezTo>
                  <a:cubicBezTo>
                    <a:pt x="143" y="495"/>
                    <a:pt x="196" y="377"/>
                    <a:pt x="287" y="289"/>
                  </a:cubicBezTo>
                  <a:cubicBezTo>
                    <a:pt x="378" y="201"/>
                    <a:pt x="503" y="143"/>
                    <a:pt x="644" y="143"/>
                  </a:cubicBezTo>
                  <a:cubicBezTo>
                    <a:pt x="786" y="143"/>
                    <a:pt x="911" y="201"/>
                    <a:pt x="1002" y="289"/>
                  </a:cubicBezTo>
                  <a:cubicBezTo>
                    <a:pt x="1092" y="377"/>
                    <a:pt x="1146" y="495"/>
                    <a:pt x="1146" y="612"/>
                  </a:cubicBezTo>
                  <a:cubicBezTo>
                    <a:pt x="1146" y="695"/>
                    <a:pt x="1129" y="751"/>
                    <a:pt x="1104" y="797"/>
                  </a:cubicBezTo>
                  <a:cubicBezTo>
                    <a:pt x="1068" y="866"/>
                    <a:pt x="997" y="914"/>
                    <a:pt x="936" y="972"/>
                  </a:cubicBezTo>
                  <a:cubicBezTo>
                    <a:pt x="906" y="1001"/>
                    <a:pt x="875" y="1034"/>
                    <a:pt x="852" y="1075"/>
                  </a:cubicBezTo>
                  <a:cubicBezTo>
                    <a:pt x="828" y="1117"/>
                    <a:pt x="812" y="1168"/>
                    <a:pt x="813" y="1225"/>
                  </a:cubicBezTo>
                  <a:cubicBezTo>
                    <a:pt x="813" y="1249"/>
                    <a:pt x="813" y="1249"/>
                    <a:pt x="813" y="1249"/>
                  </a:cubicBezTo>
                  <a:cubicBezTo>
                    <a:pt x="474" y="1249"/>
                    <a:pt x="474" y="1249"/>
                    <a:pt x="474" y="1249"/>
                  </a:cubicBezTo>
                  <a:cubicBezTo>
                    <a:pt x="474" y="1225"/>
                    <a:pt x="474" y="1225"/>
                    <a:pt x="474" y="1225"/>
                  </a:cubicBezTo>
                  <a:cubicBezTo>
                    <a:pt x="474" y="1187"/>
                    <a:pt x="467" y="1152"/>
                    <a:pt x="456" y="1120"/>
                  </a:cubicBezTo>
                  <a:cubicBezTo>
                    <a:pt x="436" y="1065"/>
                    <a:pt x="402" y="1023"/>
                    <a:pt x="367" y="987"/>
                  </a:cubicBezTo>
                  <a:cubicBezTo>
                    <a:pt x="315" y="934"/>
                    <a:pt x="247" y="892"/>
                    <a:pt x="209" y="8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9" name="Freeform 31"/>
          <p:cNvSpPr>
            <a:spLocks noEditPoints="1"/>
          </p:cNvSpPr>
          <p:nvPr/>
        </p:nvSpPr>
        <p:spPr bwMode="auto">
          <a:xfrm>
            <a:off x="7330411" y="2461975"/>
            <a:ext cx="288176" cy="327650"/>
          </a:xfrm>
          <a:custGeom>
            <a:avLst/>
            <a:gdLst>
              <a:gd name="T0" fmla="*/ 144 w 250"/>
              <a:gd name="T1" fmla="*/ 167 h 270"/>
              <a:gd name="T2" fmla="*/ 131 w 250"/>
              <a:gd name="T3" fmla="*/ 175 h 270"/>
              <a:gd name="T4" fmla="*/ 119 w 250"/>
              <a:gd name="T5" fmla="*/ 175 h 270"/>
              <a:gd name="T6" fmla="*/ 108 w 250"/>
              <a:gd name="T7" fmla="*/ 168 h 270"/>
              <a:gd name="T8" fmla="*/ 108 w 250"/>
              <a:gd name="T9" fmla="*/ 144 h 270"/>
              <a:gd name="T10" fmla="*/ 118 w 250"/>
              <a:gd name="T11" fmla="*/ 159 h 270"/>
              <a:gd name="T12" fmla="*/ 135 w 250"/>
              <a:gd name="T13" fmla="*/ 159 h 270"/>
              <a:gd name="T14" fmla="*/ 137 w 250"/>
              <a:gd name="T15" fmla="*/ 151 h 270"/>
              <a:gd name="T16" fmla="*/ 101 w 250"/>
              <a:gd name="T17" fmla="*/ 116 h 270"/>
              <a:gd name="T18" fmla="*/ 119 w 250"/>
              <a:gd name="T19" fmla="*/ 94 h 270"/>
              <a:gd name="T20" fmla="*/ 132 w 250"/>
              <a:gd name="T21" fmla="*/ 94 h 270"/>
              <a:gd name="T22" fmla="*/ 149 w 250"/>
              <a:gd name="T23" fmla="*/ 116 h 270"/>
              <a:gd name="T24" fmla="*/ 137 w 250"/>
              <a:gd name="T25" fmla="*/ 116 h 270"/>
              <a:gd name="T26" fmla="*/ 126 w 250"/>
              <a:gd name="T27" fmla="*/ 107 h 270"/>
              <a:gd name="T28" fmla="*/ 126 w 250"/>
              <a:gd name="T29" fmla="*/ 107 h 270"/>
              <a:gd name="T30" fmla="*/ 129 w 250"/>
              <a:gd name="T31" fmla="*/ 128 h 270"/>
              <a:gd name="T32" fmla="*/ 193 w 250"/>
              <a:gd name="T33" fmla="*/ 135 h 270"/>
              <a:gd name="T34" fmla="*/ 57 w 250"/>
              <a:gd name="T35" fmla="*/ 135 h 270"/>
              <a:gd name="T36" fmla="*/ 193 w 250"/>
              <a:gd name="T37" fmla="*/ 135 h 270"/>
              <a:gd name="T38" fmla="*/ 125 w 250"/>
              <a:gd name="T39" fmla="*/ 79 h 270"/>
              <a:gd name="T40" fmla="*/ 125 w 250"/>
              <a:gd name="T41" fmla="*/ 191 h 270"/>
              <a:gd name="T42" fmla="*/ 248 w 250"/>
              <a:gd name="T43" fmla="*/ 245 h 270"/>
              <a:gd name="T44" fmla="*/ 225 w 250"/>
              <a:gd name="T45" fmla="*/ 268 h 270"/>
              <a:gd name="T46" fmla="*/ 224 w 250"/>
              <a:gd name="T47" fmla="*/ 269 h 270"/>
              <a:gd name="T48" fmla="*/ 223 w 250"/>
              <a:gd name="T49" fmla="*/ 270 h 270"/>
              <a:gd name="T50" fmla="*/ 220 w 250"/>
              <a:gd name="T51" fmla="*/ 270 h 270"/>
              <a:gd name="T52" fmla="*/ 219 w 250"/>
              <a:gd name="T53" fmla="*/ 269 h 270"/>
              <a:gd name="T54" fmla="*/ 218 w 250"/>
              <a:gd name="T55" fmla="*/ 268 h 270"/>
              <a:gd name="T56" fmla="*/ 194 w 250"/>
              <a:gd name="T57" fmla="*/ 245 h 270"/>
              <a:gd name="T58" fmla="*/ 203 w 250"/>
              <a:gd name="T59" fmla="*/ 236 h 270"/>
              <a:gd name="T60" fmla="*/ 215 w 250"/>
              <a:gd name="T61" fmla="*/ 185 h 270"/>
              <a:gd name="T62" fmla="*/ 23 w 250"/>
              <a:gd name="T63" fmla="*/ 135 h 270"/>
              <a:gd name="T64" fmla="*/ 11 w 250"/>
              <a:gd name="T65" fmla="*/ 34 h 270"/>
              <a:gd name="T66" fmla="*/ 2 w 250"/>
              <a:gd name="T67" fmla="*/ 25 h 270"/>
              <a:gd name="T68" fmla="*/ 25 w 250"/>
              <a:gd name="T69" fmla="*/ 2 h 270"/>
              <a:gd name="T70" fmla="*/ 26 w 250"/>
              <a:gd name="T71" fmla="*/ 1 h 270"/>
              <a:gd name="T72" fmla="*/ 28 w 250"/>
              <a:gd name="T73" fmla="*/ 0 h 270"/>
              <a:gd name="T74" fmla="*/ 31 w 250"/>
              <a:gd name="T75" fmla="*/ 1 h 270"/>
              <a:gd name="T76" fmla="*/ 32 w 250"/>
              <a:gd name="T77" fmla="*/ 2 h 270"/>
              <a:gd name="T78" fmla="*/ 33 w 250"/>
              <a:gd name="T79" fmla="*/ 3 h 270"/>
              <a:gd name="T80" fmla="*/ 56 w 250"/>
              <a:gd name="T81" fmla="*/ 34 h 270"/>
              <a:gd name="T82" fmla="*/ 47 w 250"/>
              <a:gd name="T83" fmla="*/ 34 h 270"/>
              <a:gd name="T84" fmla="*/ 35 w 250"/>
              <a:gd name="T85" fmla="*/ 85 h 270"/>
              <a:gd name="T86" fmla="*/ 227 w 250"/>
              <a:gd name="T87" fmla="*/ 135 h 270"/>
              <a:gd name="T88" fmla="*/ 239 w 250"/>
              <a:gd name="T89" fmla="*/ 236 h 270"/>
              <a:gd name="T90" fmla="*/ 248 w 250"/>
              <a:gd name="T91" fmla="*/ 245 h 270"/>
              <a:gd name="T92" fmla="*/ 125 w 250"/>
              <a:gd name="T93" fmla="*/ 45 h 270"/>
              <a:gd name="T94" fmla="*/ 125 w 250"/>
              <a:gd name="T95" fmla="*/ 225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50" h="270">
                <a:moveTo>
                  <a:pt x="149" y="151"/>
                </a:moveTo>
                <a:cubicBezTo>
                  <a:pt x="149" y="154"/>
                  <a:pt x="150" y="161"/>
                  <a:pt x="144" y="167"/>
                </a:cubicBezTo>
                <a:cubicBezTo>
                  <a:pt x="141" y="171"/>
                  <a:pt x="137" y="173"/>
                  <a:pt x="131" y="174"/>
                </a:cubicBezTo>
                <a:cubicBezTo>
                  <a:pt x="131" y="175"/>
                  <a:pt x="131" y="175"/>
                  <a:pt x="131" y="175"/>
                </a:cubicBezTo>
                <a:cubicBezTo>
                  <a:pt x="131" y="179"/>
                  <a:pt x="129" y="182"/>
                  <a:pt x="125" y="182"/>
                </a:cubicBezTo>
                <a:cubicBezTo>
                  <a:pt x="121" y="182"/>
                  <a:pt x="119" y="179"/>
                  <a:pt x="119" y="175"/>
                </a:cubicBezTo>
                <a:cubicBezTo>
                  <a:pt x="119" y="173"/>
                  <a:pt x="119" y="173"/>
                  <a:pt x="119" y="173"/>
                </a:cubicBezTo>
                <a:cubicBezTo>
                  <a:pt x="114" y="172"/>
                  <a:pt x="111" y="170"/>
                  <a:pt x="108" y="168"/>
                </a:cubicBezTo>
                <a:cubicBezTo>
                  <a:pt x="102" y="161"/>
                  <a:pt x="102" y="151"/>
                  <a:pt x="102" y="150"/>
                </a:cubicBezTo>
                <a:cubicBezTo>
                  <a:pt x="102" y="146"/>
                  <a:pt x="105" y="143"/>
                  <a:pt x="108" y="144"/>
                </a:cubicBezTo>
                <a:cubicBezTo>
                  <a:pt x="112" y="144"/>
                  <a:pt x="115" y="147"/>
                  <a:pt x="114" y="150"/>
                </a:cubicBezTo>
                <a:cubicBezTo>
                  <a:pt x="114" y="150"/>
                  <a:pt x="114" y="155"/>
                  <a:pt x="118" y="159"/>
                </a:cubicBezTo>
                <a:cubicBezTo>
                  <a:pt x="120" y="161"/>
                  <a:pt x="122" y="162"/>
                  <a:pt x="126" y="162"/>
                </a:cubicBezTo>
                <a:cubicBezTo>
                  <a:pt x="130" y="162"/>
                  <a:pt x="133" y="161"/>
                  <a:pt x="135" y="159"/>
                </a:cubicBezTo>
                <a:cubicBezTo>
                  <a:pt x="137" y="156"/>
                  <a:pt x="137" y="153"/>
                  <a:pt x="137" y="152"/>
                </a:cubicBezTo>
                <a:cubicBezTo>
                  <a:pt x="137" y="152"/>
                  <a:pt x="137" y="152"/>
                  <a:pt x="137" y="151"/>
                </a:cubicBezTo>
                <a:cubicBezTo>
                  <a:pt x="137" y="147"/>
                  <a:pt x="132" y="144"/>
                  <a:pt x="123" y="140"/>
                </a:cubicBezTo>
                <a:cubicBezTo>
                  <a:pt x="114" y="136"/>
                  <a:pt x="101" y="131"/>
                  <a:pt x="101" y="116"/>
                </a:cubicBezTo>
                <a:cubicBezTo>
                  <a:pt x="101" y="105"/>
                  <a:pt x="109" y="98"/>
                  <a:pt x="119" y="96"/>
                </a:cubicBezTo>
                <a:cubicBezTo>
                  <a:pt x="119" y="94"/>
                  <a:pt x="119" y="94"/>
                  <a:pt x="119" y="94"/>
                </a:cubicBezTo>
                <a:cubicBezTo>
                  <a:pt x="119" y="91"/>
                  <a:pt x="122" y="88"/>
                  <a:pt x="125" y="88"/>
                </a:cubicBezTo>
                <a:cubicBezTo>
                  <a:pt x="129" y="88"/>
                  <a:pt x="132" y="91"/>
                  <a:pt x="132" y="94"/>
                </a:cubicBezTo>
                <a:cubicBezTo>
                  <a:pt x="132" y="96"/>
                  <a:pt x="132" y="96"/>
                  <a:pt x="132" y="96"/>
                </a:cubicBezTo>
                <a:cubicBezTo>
                  <a:pt x="141" y="98"/>
                  <a:pt x="149" y="105"/>
                  <a:pt x="149" y="116"/>
                </a:cubicBezTo>
                <a:cubicBezTo>
                  <a:pt x="149" y="120"/>
                  <a:pt x="146" y="123"/>
                  <a:pt x="143" y="123"/>
                </a:cubicBezTo>
                <a:cubicBezTo>
                  <a:pt x="139" y="123"/>
                  <a:pt x="137" y="120"/>
                  <a:pt x="137" y="116"/>
                </a:cubicBezTo>
                <a:cubicBezTo>
                  <a:pt x="137" y="114"/>
                  <a:pt x="136" y="112"/>
                  <a:pt x="134" y="110"/>
                </a:cubicBezTo>
                <a:cubicBezTo>
                  <a:pt x="132" y="108"/>
                  <a:pt x="129" y="107"/>
                  <a:pt x="126" y="107"/>
                </a:cubicBezTo>
                <a:cubicBezTo>
                  <a:pt x="126" y="107"/>
                  <a:pt x="126" y="107"/>
                  <a:pt x="126" y="107"/>
                </a:cubicBezTo>
                <a:cubicBezTo>
                  <a:pt x="126" y="107"/>
                  <a:pt x="126" y="107"/>
                  <a:pt x="126" y="107"/>
                </a:cubicBezTo>
                <a:cubicBezTo>
                  <a:pt x="121" y="107"/>
                  <a:pt x="114" y="109"/>
                  <a:pt x="114" y="116"/>
                </a:cubicBezTo>
                <a:cubicBezTo>
                  <a:pt x="114" y="122"/>
                  <a:pt x="119" y="124"/>
                  <a:pt x="129" y="128"/>
                </a:cubicBezTo>
                <a:cubicBezTo>
                  <a:pt x="137" y="133"/>
                  <a:pt x="149" y="138"/>
                  <a:pt x="149" y="151"/>
                </a:cubicBezTo>
                <a:close/>
                <a:moveTo>
                  <a:pt x="193" y="135"/>
                </a:moveTo>
                <a:cubicBezTo>
                  <a:pt x="193" y="173"/>
                  <a:pt x="163" y="203"/>
                  <a:pt x="125" y="203"/>
                </a:cubicBezTo>
                <a:cubicBezTo>
                  <a:pt x="87" y="203"/>
                  <a:pt x="57" y="173"/>
                  <a:pt x="57" y="135"/>
                </a:cubicBezTo>
                <a:cubicBezTo>
                  <a:pt x="57" y="97"/>
                  <a:pt x="87" y="67"/>
                  <a:pt x="125" y="67"/>
                </a:cubicBezTo>
                <a:cubicBezTo>
                  <a:pt x="163" y="67"/>
                  <a:pt x="193" y="97"/>
                  <a:pt x="193" y="135"/>
                </a:cubicBezTo>
                <a:close/>
                <a:moveTo>
                  <a:pt x="181" y="135"/>
                </a:moveTo>
                <a:cubicBezTo>
                  <a:pt x="181" y="104"/>
                  <a:pt x="156" y="79"/>
                  <a:pt x="125" y="79"/>
                </a:cubicBezTo>
                <a:cubicBezTo>
                  <a:pt x="94" y="79"/>
                  <a:pt x="69" y="104"/>
                  <a:pt x="69" y="135"/>
                </a:cubicBezTo>
                <a:cubicBezTo>
                  <a:pt x="69" y="166"/>
                  <a:pt x="94" y="191"/>
                  <a:pt x="125" y="191"/>
                </a:cubicBezTo>
                <a:cubicBezTo>
                  <a:pt x="156" y="191"/>
                  <a:pt x="181" y="166"/>
                  <a:pt x="181" y="135"/>
                </a:cubicBezTo>
                <a:close/>
                <a:moveTo>
                  <a:pt x="248" y="245"/>
                </a:moveTo>
                <a:cubicBezTo>
                  <a:pt x="226" y="267"/>
                  <a:pt x="226" y="267"/>
                  <a:pt x="226" y="267"/>
                </a:cubicBezTo>
                <a:cubicBezTo>
                  <a:pt x="225" y="268"/>
                  <a:pt x="225" y="268"/>
                  <a:pt x="225" y="268"/>
                </a:cubicBezTo>
                <a:cubicBezTo>
                  <a:pt x="225" y="269"/>
                  <a:pt x="225" y="269"/>
                  <a:pt x="225" y="269"/>
                </a:cubicBezTo>
                <a:cubicBezTo>
                  <a:pt x="224" y="269"/>
                  <a:pt x="224" y="269"/>
                  <a:pt x="224" y="269"/>
                </a:cubicBezTo>
                <a:cubicBezTo>
                  <a:pt x="224" y="269"/>
                  <a:pt x="224" y="269"/>
                  <a:pt x="223" y="269"/>
                </a:cubicBezTo>
                <a:cubicBezTo>
                  <a:pt x="223" y="269"/>
                  <a:pt x="223" y="269"/>
                  <a:pt x="223" y="270"/>
                </a:cubicBezTo>
                <a:cubicBezTo>
                  <a:pt x="222" y="270"/>
                  <a:pt x="222" y="270"/>
                  <a:pt x="221" y="270"/>
                </a:cubicBezTo>
                <a:cubicBezTo>
                  <a:pt x="221" y="270"/>
                  <a:pt x="220" y="270"/>
                  <a:pt x="220" y="270"/>
                </a:cubicBezTo>
                <a:cubicBezTo>
                  <a:pt x="220" y="270"/>
                  <a:pt x="220" y="270"/>
                  <a:pt x="219" y="269"/>
                </a:cubicBezTo>
                <a:cubicBezTo>
                  <a:pt x="219" y="269"/>
                  <a:pt x="219" y="269"/>
                  <a:pt x="219" y="269"/>
                </a:cubicBezTo>
                <a:cubicBezTo>
                  <a:pt x="218" y="269"/>
                  <a:pt x="218" y="269"/>
                  <a:pt x="218" y="269"/>
                </a:cubicBezTo>
                <a:cubicBezTo>
                  <a:pt x="218" y="269"/>
                  <a:pt x="218" y="269"/>
                  <a:pt x="218" y="268"/>
                </a:cubicBezTo>
                <a:cubicBezTo>
                  <a:pt x="217" y="268"/>
                  <a:pt x="217" y="268"/>
                  <a:pt x="217" y="267"/>
                </a:cubicBezTo>
                <a:cubicBezTo>
                  <a:pt x="194" y="245"/>
                  <a:pt x="194" y="245"/>
                  <a:pt x="194" y="245"/>
                </a:cubicBezTo>
                <a:cubicBezTo>
                  <a:pt x="192" y="243"/>
                  <a:pt x="192" y="239"/>
                  <a:pt x="194" y="236"/>
                </a:cubicBezTo>
                <a:cubicBezTo>
                  <a:pt x="197" y="234"/>
                  <a:pt x="201" y="234"/>
                  <a:pt x="203" y="236"/>
                </a:cubicBezTo>
                <a:cubicBezTo>
                  <a:pt x="215" y="248"/>
                  <a:pt x="215" y="248"/>
                  <a:pt x="215" y="248"/>
                </a:cubicBezTo>
                <a:cubicBezTo>
                  <a:pt x="215" y="185"/>
                  <a:pt x="215" y="185"/>
                  <a:pt x="215" y="185"/>
                </a:cubicBezTo>
                <a:cubicBezTo>
                  <a:pt x="197" y="216"/>
                  <a:pt x="163" y="237"/>
                  <a:pt x="125" y="237"/>
                </a:cubicBezTo>
                <a:cubicBezTo>
                  <a:pt x="69" y="237"/>
                  <a:pt x="23" y="191"/>
                  <a:pt x="23" y="135"/>
                </a:cubicBezTo>
                <a:cubicBezTo>
                  <a:pt x="23" y="22"/>
                  <a:pt x="23" y="22"/>
                  <a:pt x="23" y="22"/>
                </a:cubicBezTo>
                <a:cubicBezTo>
                  <a:pt x="11" y="34"/>
                  <a:pt x="11" y="34"/>
                  <a:pt x="11" y="34"/>
                </a:cubicBezTo>
                <a:cubicBezTo>
                  <a:pt x="9" y="36"/>
                  <a:pt x="5" y="36"/>
                  <a:pt x="2" y="34"/>
                </a:cubicBezTo>
                <a:cubicBezTo>
                  <a:pt x="0" y="31"/>
                  <a:pt x="0" y="27"/>
                  <a:pt x="2" y="25"/>
                </a:cubicBezTo>
                <a:cubicBezTo>
                  <a:pt x="25" y="3"/>
                  <a:pt x="25" y="3"/>
                  <a:pt x="25" y="3"/>
                </a:cubicBezTo>
                <a:cubicBezTo>
                  <a:pt x="25" y="2"/>
                  <a:pt x="25" y="2"/>
                  <a:pt x="25" y="2"/>
                </a:cubicBezTo>
                <a:cubicBezTo>
                  <a:pt x="26" y="1"/>
                  <a:pt x="26" y="1"/>
                  <a:pt x="26" y="1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1"/>
                  <a:pt x="27" y="1"/>
                  <a:pt x="27" y="1"/>
                </a:cubicBezTo>
                <a:cubicBezTo>
                  <a:pt x="27" y="1"/>
                  <a:pt x="27" y="1"/>
                  <a:pt x="28" y="0"/>
                </a:cubicBezTo>
                <a:cubicBezTo>
                  <a:pt x="29" y="1"/>
                  <a:pt x="29" y="1"/>
                  <a:pt x="30" y="1"/>
                </a:cubicBezTo>
                <a:cubicBezTo>
                  <a:pt x="31" y="1"/>
                  <a:pt x="31" y="1"/>
                  <a:pt x="31" y="1"/>
                </a:cubicBezTo>
                <a:cubicBezTo>
                  <a:pt x="31" y="1"/>
                  <a:pt x="31" y="1"/>
                  <a:pt x="32" y="1"/>
                </a:cubicBezTo>
                <a:cubicBezTo>
                  <a:pt x="32" y="1"/>
                  <a:pt x="32" y="2"/>
                  <a:pt x="32" y="2"/>
                </a:cubicBezTo>
                <a:cubicBezTo>
                  <a:pt x="32" y="2"/>
                  <a:pt x="33" y="2"/>
                  <a:pt x="33" y="2"/>
                </a:cubicBezTo>
                <a:cubicBezTo>
                  <a:pt x="33" y="2"/>
                  <a:pt x="33" y="3"/>
                  <a:pt x="33" y="3"/>
                </a:cubicBezTo>
                <a:cubicBezTo>
                  <a:pt x="56" y="25"/>
                  <a:pt x="56" y="25"/>
                  <a:pt x="56" y="25"/>
                </a:cubicBezTo>
                <a:cubicBezTo>
                  <a:pt x="58" y="28"/>
                  <a:pt x="58" y="32"/>
                  <a:pt x="56" y="34"/>
                </a:cubicBezTo>
                <a:cubicBezTo>
                  <a:pt x="55" y="35"/>
                  <a:pt x="53" y="36"/>
                  <a:pt x="51" y="36"/>
                </a:cubicBezTo>
                <a:cubicBezTo>
                  <a:pt x="49" y="36"/>
                  <a:pt x="48" y="35"/>
                  <a:pt x="47" y="34"/>
                </a:cubicBezTo>
                <a:cubicBezTo>
                  <a:pt x="35" y="22"/>
                  <a:pt x="35" y="22"/>
                  <a:pt x="35" y="22"/>
                </a:cubicBezTo>
                <a:cubicBezTo>
                  <a:pt x="35" y="85"/>
                  <a:pt x="35" y="85"/>
                  <a:pt x="35" y="85"/>
                </a:cubicBezTo>
                <a:cubicBezTo>
                  <a:pt x="53" y="54"/>
                  <a:pt x="87" y="33"/>
                  <a:pt x="125" y="33"/>
                </a:cubicBezTo>
                <a:cubicBezTo>
                  <a:pt x="181" y="33"/>
                  <a:pt x="227" y="79"/>
                  <a:pt x="227" y="135"/>
                </a:cubicBezTo>
                <a:cubicBezTo>
                  <a:pt x="227" y="248"/>
                  <a:pt x="227" y="248"/>
                  <a:pt x="227" y="248"/>
                </a:cubicBezTo>
                <a:cubicBezTo>
                  <a:pt x="239" y="236"/>
                  <a:pt x="239" y="236"/>
                  <a:pt x="239" y="236"/>
                </a:cubicBezTo>
                <a:cubicBezTo>
                  <a:pt x="241" y="234"/>
                  <a:pt x="245" y="234"/>
                  <a:pt x="248" y="236"/>
                </a:cubicBezTo>
                <a:cubicBezTo>
                  <a:pt x="250" y="238"/>
                  <a:pt x="250" y="243"/>
                  <a:pt x="248" y="245"/>
                </a:cubicBezTo>
                <a:close/>
                <a:moveTo>
                  <a:pt x="215" y="135"/>
                </a:moveTo>
                <a:cubicBezTo>
                  <a:pt x="215" y="86"/>
                  <a:pt x="174" y="45"/>
                  <a:pt x="125" y="45"/>
                </a:cubicBezTo>
                <a:cubicBezTo>
                  <a:pt x="76" y="45"/>
                  <a:pt x="35" y="86"/>
                  <a:pt x="35" y="135"/>
                </a:cubicBezTo>
                <a:cubicBezTo>
                  <a:pt x="35" y="184"/>
                  <a:pt x="76" y="225"/>
                  <a:pt x="125" y="225"/>
                </a:cubicBezTo>
                <a:cubicBezTo>
                  <a:pt x="174" y="225"/>
                  <a:pt x="215" y="184"/>
                  <a:pt x="215" y="13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0" name="Group 4"/>
          <p:cNvGrpSpPr>
            <a:grpSpLocks noChangeAspect="1"/>
          </p:cNvGrpSpPr>
          <p:nvPr/>
        </p:nvGrpSpPr>
        <p:grpSpPr bwMode="auto">
          <a:xfrm>
            <a:off x="4424059" y="2337656"/>
            <a:ext cx="483313" cy="351232"/>
            <a:chOff x="4032" y="2090"/>
            <a:chExt cx="655" cy="476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4" name="Freeform 5"/>
            <p:cNvSpPr>
              <a:spLocks/>
            </p:cNvSpPr>
            <p:nvPr/>
          </p:nvSpPr>
          <p:spPr bwMode="auto">
            <a:xfrm>
              <a:off x="4336" y="2352"/>
              <a:ext cx="129" cy="214"/>
            </a:xfrm>
            <a:custGeom>
              <a:avLst/>
              <a:gdLst>
                <a:gd name="T0" fmla="*/ 4 w 60"/>
                <a:gd name="T1" fmla="*/ 99 h 99"/>
                <a:gd name="T2" fmla="*/ 56 w 60"/>
                <a:gd name="T3" fmla="*/ 99 h 99"/>
                <a:gd name="T4" fmla="*/ 60 w 60"/>
                <a:gd name="T5" fmla="*/ 95 h 99"/>
                <a:gd name="T6" fmla="*/ 60 w 60"/>
                <a:gd name="T7" fmla="*/ 3 h 99"/>
                <a:gd name="T8" fmla="*/ 56 w 60"/>
                <a:gd name="T9" fmla="*/ 0 h 99"/>
                <a:gd name="T10" fmla="*/ 53 w 60"/>
                <a:gd name="T11" fmla="*/ 3 h 99"/>
                <a:gd name="T12" fmla="*/ 53 w 60"/>
                <a:gd name="T13" fmla="*/ 92 h 99"/>
                <a:gd name="T14" fmla="*/ 4 w 60"/>
                <a:gd name="T15" fmla="*/ 92 h 99"/>
                <a:gd name="T16" fmla="*/ 0 w 60"/>
                <a:gd name="T17" fmla="*/ 95 h 99"/>
                <a:gd name="T18" fmla="*/ 4 w 60"/>
                <a:gd name="T19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99">
                  <a:moveTo>
                    <a:pt x="4" y="99"/>
                  </a:moveTo>
                  <a:cubicBezTo>
                    <a:pt x="56" y="99"/>
                    <a:pt x="56" y="99"/>
                    <a:pt x="56" y="99"/>
                  </a:cubicBezTo>
                  <a:cubicBezTo>
                    <a:pt x="58" y="99"/>
                    <a:pt x="60" y="97"/>
                    <a:pt x="60" y="95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60" y="1"/>
                    <a:pt x="58" y="0"/>
                    <a:pt x="56" y="0"/>
                  </a:cubicBezTo>
                  <a:cubicBezTo>
                    <a:pt x="54" y="0"/>
                    <a:pt x="53" y="1"/>
                    <a:pt x="53" y="3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2" y="92"/>
                    <a:pt x="0" y="93"/>
                    <a:pt x="0" y="95"/>
                  </a:cubicBezTo>
                  <a:cubicBezTo>
                    <a:pt x="0" y="97"/>
                    <a:pt x="2" y="99"/>
                    <a:pt x="4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6"/>
            <p:cNvSpPr>
              <a:spLocks/>
            </p:cNvSpPr>
            <p:nvPr/>
          </p:nvSpPr>
          <p:spPr bwMode="auto">
            <a:xfrm>
              <a:off x="4310" y="2205"/>
              <a:ext cx="155" cy="58"/>
            </a:xfrm>
            <a:custGeom>
              <a:avLst/>
              <a:gdLst>
                <a:gd name="T0" fmla="*/ 68 w 72"/>
                <a:gd name="T1" fmla="*/ 27 h 27"/>
                <a:gd name="T2" fmla="*/ 72 w 72"/>
                <a:gd name="T3" fmla="*/ 23 h 27"/>
                <a:gd name="T4" fmla="*/ 72 w 72"/>
                <a:gd name="T5" fmla="*/ 4 h 27"/>
                <a:gd name="T6" fmla="*/ 68 w 72"/>
                <a:gd name="T7" fmla="*/ 0 h 27"/>
                <a:gd name="T8" fmla="*/ 3 w 72"/>
                <a:gd name="T9" fmla="*/ 0 h 27"/>
                <a:gd name="T10" fmla="*/ 0 w 72"/>
                <a:gd name="T11" fmla="*/ 4 h 27"/>
                <a:gd name="T12" fmla="*/ 3 w 72"/>
                <a:gd name="T13" fmla="*/ 8 h 27"/>
                <a:gd name="T14" fmla="*/ 65 w 72"/>
                <a:gd name="T15" fmla="*/ 8 h 27"/>
                <a:gd name="T16" fmla="*/ 65 w 72"/>
                <a:gd name="T17" fmla="*/ 23 h 27"/>
                <a:gd name="T18" fmla="*/ 68 w 72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27">
                  <a:moveTo>
                    <a:pt x="68" y="27"/>
                  </a:moveTo>
                  <a:cubicBezTo>
                    <a:pt x="70" y="27"/>
                    <a:pt x="72" y="25"/>
                    <a:pt x="72" y="23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2"/>
                    <a:pt x="70" y="0"/>
                    <a:pt x="6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5" y="25"/>
                    <a:pt x="66" y="27"/>
                    <a:pt x="68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7"/>
            <p:cNvSpPr>
              <a:spLocks/>
            </p:cNvSpPr>
            <p:nvPr/>
          </p:nvSpPr>
          <p:spPr bwMode="auto">
            <a:xfrm>
              <a:off x="4032" y="2205"/>
              <a:ext cx="110" cy="17"/>
            </a:xfrm>
            <a:custGeom>
              <a:avLst/>
              <a:gdLst>
                <a:gd name="T0" fmla="*/ 4 w 51"/>
                <a:gd name="T1" fmla="*/ 8 h 8"/>
                <a:gd name="T2" fmla="*/ 47 w 51"/>
                <a:gd name="T3" fmla="*/ 8 h 8"/>
                <a:gd name="T4" fmla="*/ 51 w 51"/>
                <a:gd name="T5" fmla="*/ 4 h 8"/>
                <a:gd name="T6" fmla="*/ 47 w 51"/>
                <a:gd name="T7" fmla="*/ 0 h 8"/>
                <a:gd name="T8" fmla="*/ 4 w 51"/>
                <a:gd name="T9" fmla="*/ 0 h 8"/>
                <a:gd name="T10" fmla="*/ 0 w 51"/>
                <a:gd name="T11" fmla="*/ 4 h 8"/>
                <a:gd name="T12" fmla="*/ 4 w 51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8">
                  <a:moveTo>
                    <a:pt x="4" y="8"/>
                  </a:moveTo>
                  <a:cubicBezTo>
                    <a:pt x="47" y="8"/>
                    <a:pt x="47" y="8"/>
                    <a:pt x="47" y="8"/>
                  </a:cubicBezTo>
                  <a:cubicBezTo>
                    <a:pt x="49" y="8"/>
                    <a:pt x="51" y="6"/>
                    <a:pt x="51" y="4"/>
                  </a:cubicBezTo>
                  <a:cubicBezTo>
                    <a:pt x="51" y="2"/>
                    <a:pt x="49" y="0"/>
                    <a:pt x="4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"/>
            <p:cNvSpPr>
              <a:spLocks/>
            </p:cNvSpPr>
            <p:nvPr/>
          </p:nvSpPr>
          <p:spPr bwMode="auto">
            <a:xfrm>
              <a:off x="4344" y="2313"/>
              <a:ext cx="87" cy="69"/>
            </a:xfrm>
            <a:custGeom>
              <a:avLst/>
              <a:gdLst>
                <a:gd name="T0" fmla="*/ 28 w 40"/>
                <a:gd name="T1" fmla="*/ 32 h 32"/>
                <a:gd name="T2" fmla="*/ 37 w 40"/>
                <a:gd name="T3" fmla="*/ 30 h 32"/>
                <a:gd name="T4" fmla="*/ 40 w 40"/>
                <a:gd name="T5" fmla="*/ 26 h 32"/>
                <a:gd name="T6" fmla="*/ 35 w 40"/>
                <a:gd name="T7" fmla="*/ 23 h 32"/>
                <a:gd name="T8" fmla="*/ 28 w 40"/>
                <a:gd name="T9" fmla="*/ 24 h 32"/>
                <a:gd name="T10" fmla="*/ 7 w 40"/>
                <a:gd name="T11" fmla="*/ 4 h 32"/>
                <a:gd name="T12" fmla="*/ 4 w 40"/>
                <a:gd name="T13" fmla="*/ 0 h 32"/>
                <a:gd name="T14" fmla="*/ 0 w 40"/>
                <a:gd name="T15" fmla="*/ 4 h 32"/>
                <a:gd name="T16" fmla="*/ 28 w 40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32">
                  <a:moveTo>
                    <a:pt x="28" y="32"/>
                  </a:moveTo>
                  <a:cubicBezTo>
                    <a:pt x="31" y="32"/>
                    <a:pt x="34" y="31"/>
                    <a:pt x="37" y="30"/>
                  </a:cubicBezTo>
                  <a:cubicBezTo>
                    <a:pt x="39" y="30"/>
                    <a:pt x="40" y="27"/>
                    <a:pt x="40" y="26"/>
                  </a:cubicBezTo>
                  <a:cubicBezTo>
                    <a:pt x="39" y="24"/>
                    <a:pt x="37" y="23"/>
                    <a:pt x="35" y="23"/>
                  </a:cubicBezTo>
                  <a:cubicBezTo>
                    <a:pt x="33" y="24"/>
                    <a:pt x="30" y="24"/>
                    <a:pt x="28" y="24"/>
                  </a:cubicBezTo>
                  <a:cubicBezTo>
                    <a:pt x="17" y="24"/>
                    <a:pt x="7" y="15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9"/>
                    <a:pt x="13" y="32"/>
                    <a:pt x="2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9"/>
            <p:cNvSpPr>
              <a:spLocks/>
            </p:cNvSpPr>
            <p:nvPr/>
          </p:nvSpPr>
          <p:spPr bwMode="auto">
            <a:xfrm>
              <a:off x="4241" y="2313"/>
              <a:ext cx="118" cy="69"/>
            </a:xfrm>
            <a:custGeom>
              <a:avLst/>
              <a:gdLst>
                <a:gd name="T0" fmla="*/ 28 w 55"/>
                <a:gd name="T1" fmla="*/ 32 h 32"/>
                <a:gd name="T2" fmla="*/ 55 w 55"/>
                <a:gd name="T3" fmla="*/ 4 h 32"/>
                <a:gd name="T4" fmla="*/ 52 w 55"/>
                <a:gd name="T5" fmla="*/ 0 h 32"/>
                <a:gd name="T6" fmla="*/ 48 w 55"/>
                <a:gd name="T7" fmla="*/ 4 h 32"/>
                <a:gd name="T8" fmla="*/ 28 w 55"/>
                <a:gd name="T9" fmla="*/ 24 h 32"/>
                <a:gd name="T10" fmla="*/ 7 w 55"/>
                <a:gd name="T11" fmla="*/ 4 h 32"/>
                <a:gd name="T12" fmla="*/ 3 w 55"/>
                <a:gd name="T13" fmla="*/ 0 h 32"/>
                <a:gd name="T14" fmla="*/ 0 w 55"/>
                <a:gd name="T15" fmla="*/ 4 h 32"/>
                <a:gd name="T16" fmla="*/ 28 w 55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32">
                  <a:moveTo>
                    <a:pt x="28" y="32"/>
                  </a:moveTo>
                  <a:cubicBezTo>
                    <a:pt x="43" y="32"/>
                    <a:pt x="55" y="19"/>
                    <a:pt x="55" y="4"/>
                  </a:cubicBezTo>
                  <a:cubicBezTo>
                    <a:pt x="55" y="2"/>
                    <a:pt x="54" y="0"/>
                    <a:pt x="52" y="0"/>
                  </a:cubicBezTo>
                  <a:cubicBezTo>
                    <a:pt x="50" y="0"/>
                    <a:pt x="48" y="2"/>
                    <a:pt x="48" y="4"/>
                  </a:cubicBezTo>
                  <a:cubicBezTo>
                    <a:pt x="48" y="15"/>
                    <a:pt x="39" y="24"/>
                    <a:pt x="28" y="24"/>
                  </a:cubicBezTo>
                  <a:cubicBezTo>
                    <a:pt x="16" y="24"/>
                    <a:pt x="7" y="15"/>
                    <a:pt x="7" y="4"/>
                  </a:cubicBezTo>
                  <a:cubicBezTo>
                    <a:pt x="7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9"/>
                    <a:pt x="12" y="32"/>
                    <a:pt x="2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0"/>
            <p:cNvSpPr>
              <a:spLocks/>
            </p:cNvSpPr>
            <p:nvPr/>
          </p:nvSpPr>
          <p:spPr bwMode="auto">
            <a:xfrm>
              <a:off x="4135" y="2313"/>
              <a:ext cx="121" cy="69"/>
            </a:xfrm>
            <a:custGeom>
              <a:avLst/>
              <a:gdLst>
                <a:gd name="T0" fmla="*/ 28 w 56"/>
                <a:gd name="T1" fmla="*/ 32 h 32"/>
                <a:gd name="T2" fmla="*/ 56 w 56"/>
                <a:gd name="T3" fmla="*/ 4 h 32"/>
                <a:gd name="T4" fmla="*/ 52 w 56"/>
                <a:gd name="T5" fmla="*/ 0 h 32"/>
                <a:gd name="T6" fmla="*/ 49 w 56"/>
                <a:gd name="T7" fmla="*/ 4 h 32"/>
                <a:gd name="T8" fmla="*/ 28 w 56"/>
                <a:gd name="T9" fmla="*/ 24 h 32"/>
                <a:gd name="T10" fmla="*/ 8 w 56"/>
                <a:gd name="T11" fmla="*/ 4 h 32"/>
                <a:gd name="T12" fmla="*/ 4 w 56"/>
                <a:gd name="T13" fmla="*/ 0 h 32"/>
                <a:gd name="T14" fmla="*/ 0 w 56"/>
                <a:gd name="T15" fmla="*/ 4 h 32"/>
                <a:gd name="T16" fmla="*/ 28 w 56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32">
                  <a:moveTo>
                    <a:pt x="28" y="32"/>
                  </a:moveTo>
                  <a:cubicBezTo>
                    <a:pt x="44" y="32"/>
                    <a:pt x="56" y="19"/>
                    <a:pt x="56" y="4"/>
                  </a:cubicBezTo>
                  <a:cubicBezTo>
                    <a:pt x="56" y="2"/>
                    <a:pt x="54" y="0"/>
                    <a:pt x="52" y="0"/>
                  </a:cubicBezTo>
                  <a:cubicBezTo>
                    <a:pt x="50" y="0"/>
                    <a:pt x="49" y="2"/>
                    <a:pt x="49" y="4"/>
                  </a:cubicBezTo>
                  <a:cubicBezTo>
                    <a:pt x="49" y="15"/>
                    <a:pt x="40" y="24"/>
                    <a:pt x="28" y="24"/>
                  </a:cubicBezTo>
                  <a:cubicBezTo>
                    <a:pt x="17" y="24"/>
                    <a:pt x="8" y="15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9"/>
                    <a:pt x="13" y="32"/>
                    <a:pt x="2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1"/>
            <p:cNvSpPr>
              <a:spLocks/>
            </p:cNvSpPr>
            <p:nvPr/>
          </p:nvSpPr>
          <p:spPr bwMode="auto">
            <a:xfrm>
              <a:off x="4032" y="2205"/>
              <a:ext cx="121" cy="177"/>
            </a:xfrm>
            <a:custGeom>
              <a:avLst/>
              <a:gdLst>
                <a:gd name="T0" fmla="*/ 28 w 56"/>
                <a:gd name="T1" fmla="*/ 82 h 82"/>
                <a:gd name="T2" fmla="*/ 56 w 56"/>
                <a:gd name="T3" fmla="*/ 54 h 82"/>
                <a:gd name="T4" fmla="*/ 52 w 56"/>
                <a:gd name="T5" fmla="*/ 50 h 82"/>
                <a:gd name="T6" fmla="*/ 48 w 56"/>
                <a:gd name="T7" fmla="*/ 54 h 82"/>
                <a:gd name="T8" fmla="*/ 28 w 56"/>
                <a:gd name="T9" fmla="*/ 74 h 82"/>
                <a:gd name="T10" fmla="*/ 7 w 56"/>
                <a:gd name="T11" fmla="*/ 54 h 82"/>
                <a:gd name="T12" fmla="*/ 7 w 56"/>
                <a:gd name="T13" fmla="*/ 4 h 82"/>
                <a:gd name="T14" fmla="*/ 4 w 56"/>
                <a:gd name="T15" fmla="*/ 0 h 82"/>
                <a:gd name="T16" fmla="*/ 0 w 56"/>
                <a:gd name="T17" fmla="*/ 4 h 82"/>
                <a:gd name="T18" fmla="*/ 0 w 56"/>
                <a:gd name="T19" fmla="*/ 54 h 82"/>
                <a:gd name="T20" fmla="*/ 28 w 56"/>
                <a:gd name="T21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82">
                  <a:moveTo>
                    <a:pt x="28" y="82"/>
                  </a:moveTo>
                  <a:cubicBezTo>
                    <a:pt x="43" y="82"/>
                    <a:pt x="56" y="69"/>
                    <a:pt x="56" y="54"/>
                  </a:cubicBezTo>
                  <a:cubicBezTo>
                    <a:pt x="56" y="52"/>
                    <a:pt x="54" y="50"/>
                    <a:pt x="52" y="50"/>
                  </a:cubicBezTo>
                  <a:cubicBezTo>
                    <a:pt x="50" y="50"/>
                    <a:pt x="48" y="52"/>
                    <a:pt x="48" y="54"/>
                  </a:cubicBezTo>
                  <a:cubicBezTo>
                    <a:pt x="48" y="65"/>
                    <a:pt x="39" y="74"/>
                    <a:pt x="28" y="74"/>
                  </a:cubicBezTo>
                  <a:cubicBezTo>
                    <a:pt x="17" y="74"/>
                    <a:pt x="7" y="65"/>
                    <a:pt x="7" y="5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69"/>
                    <a:pt x="13" y="82"/>
                    <a:pt x="28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2"/>
            <p:cNvSpPr>
              <a:spLocks/>
            </p:cNvSpPr>
            <p:nvPr/>
          </p:nvSpPr>
          <p:spPr bwMode="auto">
            <a:xfrm>
              <a:off x="4032" y="2389"/>
              <a:ext cx="321" cy="177"/>
            </a:xfrm>
            <a:custGeom>
              <a:avLst/>
              <a:gdLst>
                <a:gd name="T0" fmla="*/ 4 w 149"/>
                <a:gd name="T1" fmla="*/ 82 h 82"/>
                <a:gd name="T2" fmla="*/ 56 w 149"/>
                <a:gd name="T3" fmla="*/ 82 h 82"/>
                <a:gd name="T4" fmla="*/ 60 w 149"/>
                <a:gd name="T5" fmla="*/ 78 h 82"/>
                <a:gd name="T6" fmla="*/ 60 w 149"/>
                <a:gd name="T7" fmla="*/ 23 h 82"/>
                <a:gd name="T8" fmla="*/ 141 w 149"/>
                <a:gd name="T9" fmla="*/ 23 h 82"/>
                <a:gd name="T10" fmla="*/ 141 w 149"/>
                <a:gd name="T11" fmla="*/ 78 h 82"/>
                <a:gd name="T12" fmla="*/ 145 w 149"/>
                <a:gd name="T13" fmla="*/ 82 h 82"/>
                <a:gd name="T14" fmla="*/ 149 w 149"/>
                <a:gd name="T15" fmla="*/ 78 h 82"/>
                <a:gd name="T16" fmla="*/ 149 w 149"/>
                <a:gd name="T17" fmla="*/ 19 h 82"/>
                <a:gd name="T18" fmla="*/ 145 w 149"/>
                <a:gd name="T19" fmla="*/ 15 h 82"/>
                <a:gd name="T20" fmla="*/ 56 w 149"/>
                <a:gd name="T21" fmla="*/ 15 h 82"/>
                <a:gd name="T22" fmla="*/ 52 w 149"/>
                <a:gd name="T23" fmla="*/ 19 h 82"/>
                <a:gd name="T24" fmla="*/ 52 w 149"/>
                <a:gd name="T25" fmla="*/ 75 h 82"/>
                <a:gd name="T26" fmla="*/ 7 w 149"/>
                <a:gd name="T27" fmla="*/ 75 h 82"/>
                <a:gd name="T28" fmla="*/ 7 w 149"/>
                <a:gd name="T29" fmla="*/ 4 h 82"/>
                <a:gd name="T30" fmla="*/ 4 w 149"/>
                <a:gd name="T31" fmla="*/ 0 h 82"/>
                <a:gd name="T32" fmla="*/ 0 w 149"/>
                <a:gd name="T33" fmla="*/ 4 h 82"/>
                <a:gd name="T34" fmla="*/ 0 w 149"/>
                <a:gd name="T35" fmla="*/ 78 h 82"/>
                <a:gd name="T36" fmla="*/ 4 w 149"/>
                <a:gd name="T37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9" h="82">
                  <a:moveTo>
                    <a:pt x="4" y="82"/>
                  </a:moveTo>
                  <a:cubicBezTo>
                    <a:pt x="56" y="82"/>
                    <a:pt x="56" y="82"/>
                    <a:pt x="56" y="82"/>
                  </a:cubicBezTo>
                  <a:cubicBezTo>
                    <a:pt x="58" y="82"/>
                    <a:pt x="60" y="80"/>
                    <a:pt x="60" y="78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141" y="23"/>
                    <a:pt x="141" y="23"/>
                    <a:pt x="141" y="23"/>
                  </a:cubicBezTo>
                  <a:cubicBezTo>
                    <a:pt x="141" y="78"/>
                    <a:pt x="141" y="78"/>
                    <a:pt x="141" y="78"/>
                  </a:cubicBezTo>
                  <a:cubicBezTo>
                    <a:pt x="141" y="80"/>
                    <a:pt x="143" y="82"/>
                    <a:pt x="145" y="82"/>
                  </a:cubicBezTo>
                  <a:cubicBezTo>
                    <a:pt x="147" y="82"/>
                    <a:pt x="149" y="80"/>
                    <a:pt x="149" y="78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9" y="17"/>
                    <a:pt x="147" y="15"/>
                    <a:pt x="145" y="15"/>
                  </a:cubicBezTo>
                  <a:cubicBezTo>
                    <a:pt x="56" y="15"/>
                    <a:pt x="56" y="15"/>
                    <a:pt x="56" y="15"/>
                  </a:cubicBezTo>
                  <a:cubicBezTo>
                    <a:pt x="54" y="15"/>
                    <a:pt x="52" y="17"/>
                    <a:pt x="52" y="19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7" y="75"/>
                    <a:pt x="7" y="75"/>
                    <a:pt x="7" y="75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80"/>
                    <a:pt x="2" y="82"/>
                    <a:pt x="4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3"/>
            <p:cNvSpPr>
              <a:spLocks/>
            </p:cNvSpPr>
            <p:nvPr/>
          </p:nvSpPr>
          <p:spPr bwMode="auto">
            <a:xfrm>
              <a:off x="4241" y="2456"/>
              <a:ext cx="15" cy="110"/>
            </a:xfrm>
            <a:custGeom>
              <a:avLst/>
              <a:gdLst>
                <a:gd name="T0" fmla="*/ 3 w 7"/>
                <a:gd name="T1" fmla="*/ 51 h 51"/>
                <a:gd name="T2" fmla="*/ 7 w 7"/>
                <a:gd name="T3" fmla="*/ 47 h 51"/>
                <a:gd name="T4" fmla="*/ 7 w 7"/>
                <a:gd name="T5" fmla="*/ 4 h 51"/>
                <a:gd name="T6" fmla="*/ 3 w 7"/>
                <a:gd name="T7" fmla="*/ 0 h 51"/>
                <a:gd name="T8" fmla="*/ 0 w 7"/>
                <a:gd name="T9" fmla="*/ 4 h 51"/>
                <a:gd name="T10" fmla="*/ 0 w 7"/>
                <a:gd name="T11" fmla="*/ 47 h 51"/>
                <a:gd name="T12" fmla="*/ 3 w 7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1">
                  <a:moveTo>
                    <a:pt x="3" y="51"/>
                  </a:moveTo>
                  <a:cubicBezTo>
                    <a:pt x="5" y="51"/>
                    <a:pt x="7" y="49"/>
                    <a:pt x="7" y="4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9"/>
                    <a:pt x="1" y="51"/>
                    <a:pt x="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4"/>
            <p:cNvSpPr>
              <a:spLocks/>
            </p:cNvSpPr>
            <p:nvPr/>
          </p:nvSpPr>
          <p:spPr bwMode="auto">
            <a:xfrm>
              <a:off x="4523" y="2389"/>
              <a:ext cx="164" cy="82"/>
            </a:xfrm>
            <a:custGeom>
              <a:avLst/>
              <a:gdLst>
                <a:gd name="T0" fmla="*/ 4 w 76"/>
                <a:gd name="T1" fmla="*/ 38 h 38"/>
                <a:gd name="T2" fmla="*/ 58 w 76"/>
                <a:gd name="T3" fmla="*/ 38 h 38"/>
                <a:gd name="T4" fmla="*/ 61 w 76"/>
                <a:gd name="T5" fmla="*/ 37 h 38"/>
                <a:gd name="T6" fmla="*/ 75 w 76"/>
                <a:gd name="T7" fmla="*/ 21 h 38"/>
                <a:gd name="T8" fmla="*/ 75 w 76"/>
                <a:gd name="T9" fmla="*/ 16 h 38"/>
                <a:gd name="T10" fmla="*/ 61 w 76"/>
                <a:gd name="T11" fmla="*/ 1 h 38"/>
                <a:gd name="T12" fmla="*/ 58 w 76"/>
                <a:gd name="T13" fmla="*/ 0 h 38"/>
                <a:gd name="T14" fmla="*/ 9 w 76"/>
                <a:gd name="T15" fmla="*/ 0 h 38"/>
                <a:gd name="T16" fmla="*/ 5 w 76"/>
                <a:gd name="T17" fmla="*/ 4 h 38"/>
                <a:gd name="T18" fmla="*/ 9 w 76"/>
                <a:gd name="T19" fmla="*/ 7 h 38"/>
                <a:gd name="T20" fmla="*/ 57 w 76"/>
                <a:gd name="T21" fmla="*/ 7 h 38"/>
                <a:gd name="T22" fmla="*/ 67 w 76"/>
                <a:gd name="T23" fmla="*/ 19 h 38"/>
                <a:gd name="T24" fmla="*/ 57 w 76"/>
                <a:gd name="T25" fmla="*/ 30 h 38"/>
                <a:gd name="T26" fmla="*/ 4 w 76"/>
                <a:gd name="T27" fmla="*/ 30 h 38"/>
                <a:gd name="T28" fmla="*/ 0 w 76"/>
                <a:gd name="T29" fmla="*/ 34 h 38"/>
                <a:gd name="T30" fmla="*/ 4 w 76"/>
                <a:gd name="T31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6" h="38">
                  <a:moveTo>
                    <a:pt x="4" y="38"/>
                  </a:moveTo>
                  <a:cubicBezTo>
                    <a:pt x="58" y="38"/>
                    <a:pt x="58" y="38"/>
                    <a:pt x="58" y="38"/>
                  </a:cubicBezTo>
                  <a:cubicBezTo>
                    <a:pt x="59" y="38"/>
                    <a:pt x="60" y="37"/>
                    <a:pt x="61" y="37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6" y="20"/>
                    <a:pt x="76" y="18"/>
                    <a:pt x="75" y="16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60" y="1"/>
                    <a:pt x="59" y="0"/>
                    <a:pt x="5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7" y="0"/>
                    <a:pt x="5" y="2"/>
                    <a:pt x="5" y="4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2" y="30"/>
                    <a:pt x="0" y="32"/>
                    <a:pt x="0" y="34"/>
                  </a:cubicBezTo>
                  <a:cubicBezTo>
                    <a:pt x="1" y="36"/>
                    <a:pt x="2" y="38"/>
                    <a:pt x="4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5"/>
            <p:cNvSpPr>
              <a:spLocks/>
            </p:cNvSpPr>
            <p:nvPr/>
          </p:nvSpPr>
          <p:spPr bwMode="auto">
            <a:xfrm>
              <a:off x="4495" y="2352"/>
              <a:ext cx="15" cy="119"/>
            </a:xfrm>
            <a:custGeom>
              <a:avLst/>
              <a:gdLst>
                <a:gd name="T0" fmla="*/ 4 w 7"/>
                <a:gd name="T1" fmla="*/ 55 h 55"/>
                <a:gd name="T2" fmla="*/ 7 w 7"/>
                <a:gd name="T3" fmla="*/ 51 h 55"/>
                <a:gd name="T4" fmla="*/ 7 w 7"/>
                <a:gd name="T5" fmla="*/ 3 h 55"/>
                <a:gd name="T6" fmla="*/ 4 w 7"/>
                <a:gd name="T7" fmla="*/ 0 h 55"/>
                <a:gd name="T8" fmla="*/ 0 w 7"/>
                <a:gd name="T9" fmla="*/ 3 h 55"/>
                <a:gd name="T10" fmla="*/ 0 w 7"/>
                <a:gd name="T11" fmla="*/ 51 h 55"/>
                <a:gd name="T12" fmla="*/ 4 w 7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5">
                  <a:moveTo>
                    <a:pt x="4" y="55"/>
                  </a:moveTo>
                  <a:cubicBezTo>
                    <a:pt x="6" y="55"/>
                    <a:pt x="7" y="53"/>
                    <a:pt x="7" y="51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1"/>
                    <a:pt x="6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3"/>
                    <a:pt x="2" y="55"/>
                    <a:pt x="4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6"/>
            <p:cNvSpPr>
              <a:spLocks/>
            </p:cNvSpPr>
            <p:nvPr/>
          </p:nvSpPr>
          <p:spPr bwMode="auto">
            <a:xfrm>
              <a:off x="4418" y="2285"/>
              <a:ext cx="187" cy="82"/>
            </a:xfrm>
            <a:custGeom>
              <a:avLst/>
              <a:gdLst>
                <a:gd name="T0" fmla="*/ 18 w 87"/>
                <a:gd name="T1" fmla="*/ 38 h 38"/>
                <a:gd name="T2" fmla="*/ 20 w 87"/>
                <a:gd name="T3" fmla="*/ 37 h 38"/>
                <a:gd name="T4" fmla="*/ 21 w 87"/>
                <a:gd name="T5" fmla="*/ 32 h 38"/>
                <a:gd name="T6" fmla="*/ 9 w 87"/>
                <a:gd name="T7" fmla="*/ 19 h 38"/>
                <a:gd name="T8" fmla="*/ 20 w 87"/>
                <a:gd name="T9" fmla="*/ 8 h 38"/>
                <a:gd name="T10" fmla="*/ 80 w 87"/>
                <a:gd name="T11" fmla="*/ 8 h 38"/>
                <a:gd name="T12" fmla="*/ 80 w 87"/>
                <a:gd name="T13" fmla="*/ 31 h 38"/>
                <a:gd name="T14" fmla="*/ 40 w 87"/>
                <a:gd name="T15" fmla="*/ 31 h 38"/>
                <a:gd name="T16" fmla="*/ 36 w 87"/>
                <a:gd name="T17" fmla="*/ 34 h 38"/>
                <a:gd name="T18" fmla="*/ 40 w 87"/>
                <a:gd name="T19" fmla="*/ 38 h 38"/>
                <a:gd name="T20" fmla="*/ 84 w 87"/>
                <a:gd name="T21" fmla="*/ 38 h 38"/>
                <a:gd name="T22" fmla="*/ 87 w 87"/>
                <a:gd name="T23" fmla="*/ 34 h 38"/>
                <a:gd name="T24" fmla="*/ 87 w 87"/>
                <a:gd name="T25" fmla="*/ 4 h 38"/>
                <a:gd name="T26" fmla="*/ 84 w 87"/>
                <a:gd name="T27" fmla="*/ 0 h 38"/>
                <a:gd name="T28" fmla="*/ 18 w 87"/>
                <a:gd name="T29" fmla="*/ 0 h 38"/>
                <a:gd name="T30" fmla="*/ 15 w 87"/>
                <a:gd name="T31" fmla="*/ 2 h 38"/>
                <a:gd name="T32" fmla="*/ 1 w 87"/>
                <a:gd name="T33" fmla="*/ 17 h 38"/>
                <a:gd name="T34" fmla="*/ 1 w 87"/>
                <a:gd name="T35" fmla="*/ 22 h 38"/>
                <a:gd name="T36" fmla="*/ 15 w 87"/>
                <a:gd name="T37" fmla="*/ 37 h 38"/>
                <a:gd name="T38" fmla="*/ 18 w 87"/>
                <a:gd name="T3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7" h="38">
                  <a:moveTo>
                    <a:pt x="18" y="38"/>
                  </a:moveTo>
                  <a:cubicBezTo>
                    <a:pt x="19" y="38"/>
                    <a:pt x="20" y="38"/>
                    <a:pt x="20" y="37"/>
                  </a:cubicBezTo>
                  <a:cubicBezTo>
                    <a:pt x="22" y="36"/>
                    <a:pt x="22" y="33"/>
                    <a:pt x="21" y="32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8" y="31"/>
                    <a:pt x="36" y="32"/>
                    <a:pt x="36" y="34"/>
                  </a:cubicBezTo>
                  <a:cubicBezTo>
                    <a:pt x="36" y="36"/>
                    <a:pt x="38" y="38"/>
                    <a:pt x="40" y="38"/>
                  </a:cubicBezTo>
                  <a:cubicBezTo>
                    <a:pt x="84" y="38"/>
                    <a:pt x="84" y="38"/>
                    <a:pt x="84" y="38"/>
                  </a:cubicBezTo>
                  <a:cubicBezTo>
                    <a:pt x="86" y="38"/>
                    <a:pt x="87" y="36"/>
                    <a:pt x="87" y="3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7" y="2"/>
                    <a:pt x="86" y="0"/>
                    <a:pt x="84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6" y="1"/>
                    <a:pt x="15" y="2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8"/>
                    <a:pt x="0" y="20"/>
                    <a:pt x="1" y="22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6" y="37"/>
                    <a:pt x="17" y="38"/>
                    <a:pt x="1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7"/>
            <p:cNvSpPr>
              <a:spLocks/>
            </p:cNvSpPr>
            <p:nvPr/>
          </p:nvSpPr>
          <p:spPr bwMode="auto">
            <a:xfrm>
              <a:off x="4495" y="2453"/>
              <a:ext cx="46" cy="113"/>
            </a:xfrm>
            <a:custGeom>
              <a:avLst/>
              <a:gdLst>
                <a:gd name="T0" fmla="*/ 4 w 21"/>
                <a:gd name="T1" fmla="*/ 52 h 52"/>
                <a:gd name="T2" fmla="*/ 17 w 21"/>
                <a:gd name="T3" fmla="*/ 52 h 52"/>
                <a:gd name="T4" fmla="*/ 21 w 21"/>
                <a:gd name="T5" fmla="*/ 48 h 52"/>
                <a:gd name="T6" fmla="*/ 21 w 21"/>
                <a:gd name="T7" fmla="*/ 4 h 52"/>
                <a:gd name="T8" fmla="*/ 17 w 21"/>
                <a:gd name="T9" fmla="*/ 0 h 52"/>
                <a:gd name="T10" fmla="*/ 14 w 21"/>
                <a:gd name="T11" fmla="*/ 4 h 52"/>
                <a:gd name="T12" fmla="*/ 14 w 21"/>
                <a:gd name="T13" fmla="*/ 45 h 52"/>
                <a:gd name="T14" fmla="*/ 7 w 21"/>
                <a:gd name="T15" fmla="*/ 45 h 52"/>
                <a:gd name="T16" fmla="*/ 7 w 21"/>
                <a:gd name="T17" fmla="*/ 4 h 52"/>
                <a:gd name="T18" fmla="*/ 4 w 21"/>
                <a:gd name="T19" fmla="*/ 0 h 52"/>
                <a:gd name="T20" fmla="*/ 0 w 21"/>
                <a:gd name="T21" fmla="*/ 4 h 52"/>
                <a:gd name="T22" fmla="*/ 0 w 21"/>
                <a:gd name="T23" fmla="*/ 48 h 52"/>
                <a:gd name="T24" fmla="*/ 4 w 21"/>
                <a:gd name="T25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52">
                  <a:moveTo>
                    <a:pt x="4" y="52"/>
                  </a:moveTo>
                  <a:cubicBezTo>
                    <a:pt x="17" y="52"/>
                    <a:pt x="17" y="52"/>
                    <a:pt x="17" y="52"/>
                  </a:cubicBezTo>
                  <a:cubicBezTo>
                    <a:pt x="19" y="52"/>
                    <a:pt x="21" y="50"/>
                    <a:pt x="21" y="4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19" y="0"/>
                    <a:pt x="17" y="0"/>
                  </a:cubicBezTo>
                  <a:cubicBezTo>
                    <a:pt x="15" y="0"/>
                    <a:pt x="14" y="2"/>
                    <a:pt x="14" y="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2" y="52"/>
                    <a:pt x="4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8"/>
            <p:cNvSpPr>
              <a:spLocks/>
            </p:cNvSpPr>
            <p:nvPr/>
          </p:nvSpPr>
          <p:spPr bwMode="auto">
            <a:xfrm>
              <a:off x="4204" y="2166"/>
              <a:ext cx="121" cy="17"/>
            </a:xfrm>
            <a:custGeom>
              <a:avLst/>
              <a:gdLst>
                <a:gd name="T0" fmla="*/ 3 w 56"/>
                <a:gd name="T1" fmla="*/ 8 h 8"/>
                <a:gd name="T2" fmla="*/ 52 w 56"/>
                <a:gd name="T3" fmla="*/ 8 h 8"/>
                <a:gd name="T4" fmla="*/ 56 w 56"/>
                <a:gd name="T5" fmla="*/ 4 h 8"/>
                <a:gd name="T6" fmla="*/ 52 w 56"/>
                <a:gd name="T7" fmla="*/ 0 h 8"/>
                <a:gd name="T8" fmla="*/ 3 w 56"/>
                <a:gd name="T9" fmla="*/ 0 h 8"/>
                <a:gd name="T10" fmla="*/ 0 w 56"/>
                <a:gd name="T11" fmla="*/ 4 h 8"/>
                <a:gd name="T12" fmla="*/ 3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3" y="8"/>
                  </a:moveTo>
                  <a:cubicBezTo>
                    <a:pt x="52" y="8"/>
                    <a:pt x="52" y="8"/>
                    <a:pt x="52" y="8"/>
                  </a:cubicBezTo>
                  <a:cubicBezTo>
                    <a:pt x="54" y="8"/>
                    <a:pt x="56" y="6"/>
                    <a:pt x="56" y="4"/>
                  </a:cubicBezTo>
                  <a:cubicBezTo>
                    <a:pt x="56" y="2"/>
                    <a:pt x="54" y="0"/>
                    <a:pt x="5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9"/>
            <p:cNvSpPr>
              <a:spLocks/>
            </p:cNvSpPr>
            <p:nvPr/>
          </p:nvSpPr>
          <p:spPr bwMode="auto">
            <a:xfrm>
              <a:off x="4069" y="2090"/>
              <a:ext cx="357" cy="93"/>
            </a:xfrm>
            <a:custGeom>
              <a:avLst/>
              <a:gdLst>
                <a:gd name="T0" fmla="*/ 4 w 166"/>
                <a:gd name="T1" fmla="*/ 43 h 43"/>
                <a:gd name="T2" fmla="*/ 48 w 166"/>
                <a:gd name="T3" fmla="*/ 43 h 43"/>
                <a:gd name="T4" fmla="*/ 51 w 166"/>
                <a:gd name="T5" fmla="*/ 39 h 43"/>
                <a:gd name="T6" fmla="*/ 48 w 166"/>
                <a:gd name="T7" fmla="*/ 35 h 43"/>
                <a:gd name="T8" fmla="*/ 8 w 166"/>
                <a:gd name="T9" fmla="*/ 35 h 43"/>
                <a:gd name="T10" fmla="*/ 8 w 166"/>
                <a:gd name="T11" fmla="*/ 7 h 43"/>
                <a:gd name="T12" fmla="*/ 159 w 166"/>
                <a:gd name="T13" fmla="*/ 7 h 43"/>
                <a:gd name="T14" fmla="*/ 159 w 166"/>
                <a:gd name="T15" fmla="*/ 35 h 43"/>
                <a:gd name="T16" fmla="*/ 133 w 166"/>
                <a:gd name="T17" fmla="*/ 35 h 43"/>
                <a:gd name="T18" fmla="*/ 130 w 166"/>
                <a:gd name="T19" fmla="*/ 39 h 43"/>
                <a:gd name="T20" fmla="*/ 133 w 166"/>
                <a:gd name="T21" fmla="*/ 43 h 43"/>
                <a:gd name="T22" fmla="*/ 163 w 166"/>
                <a:gd name="T23" fmla="*/ 43 h 43"/>
                <a:gd name="T24" fmla="*/ 166 w 166"/>
                <a:gd name="T25" fmla="*/ 39 h 43"/>
                <a:gd name="T26" fmla="*/ 166 w 166"/>
                <a:gd name="T27" fmla="*/ 4 h 43"/>
                <a:gd name="T28" fmla="*/ 163 w 166"/>
                <a:gd name="T29" fmla="*/ 0 h 43"/>
                <a:gd name="T30" fmla="*/ 4 w 166"/>
                <a:gd name="T31" fmla="*/ 0 h 43"/>
                <a:gd name="T32" fmla="*/ 0 w 166"/>
                <a:gd name="T33" fmla="*/ 4 h 43"/>
                <a:gd name="T34" fmla="*/ 0 w 166"/>
                <a:gd name="T35" fmla="*/ 39 h 43"/>
                <a:gd name="T36" fmla="*/ 4 w 166"/>
                <a:gd name="T3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6" h="43">
                  <a:moveTo>
                    <a:pt x="4" y="43"/>
                  </a:moveTo>
                  <a:cubicBezTo>
                    <a:pt x="48" y="43"/>
                    <a:pt x="48" y="43"/>
                    <a:pt x="48" y="43"/>
                  </a:cubicBezTo>
                  <a:cubicBezTo>
                    <a:pt x="50" y="43"/>
                    <a:pt x="51" y="41"/>
                    <a:pt x="51" y="39"/>
                  </a:cubicBezTo>
                  <a:cubicBezTo>
                    <a:pt x="51" y="37"/>
                    <a:pt x="50" y="35"/>
                    <a:pt x="4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159" y="7"/>
                    <a:pt x="159" y="7"/>
                    <a:pt x="159" y="7"/>
                  </a:cubicBezTo>
                  <a:cubicBezTo>
                    <a:pt x="159" y="35"/>
                    <a:pt x="159" y="35"/>
                    <a:pt x="159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1" y="35"/>
                    <a:pt x="130" y="37"/>
                    <a:pt x="130" y="39"/>
                  </a:cubicBezTo>
                  <a:cubicBezTo>
                    <a:pt x="130" y="41"/>
                    <a:pt x="131" y="43"/>
                    <a:pt x="13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5" y="43"/>
                    <a:pt x="166" y="41"/>
                    <a:pt x="166" y="39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2"/>
                    <a:pt x="165" y="0"/>
                    <a:pt x="16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1"/>
                    <a:pt x="2" y="43"/>
                    <a:pt x="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20"/>
            <p:cNvSpPr>
              <a:spLocks/>
            </p:cNvSpPr>
            <p:nvPr/>
          </p:nvSpPr>
          <p:spPr bwMode="auto">
            <a:xfrm>
              <a:off x="4310" y="2166"/>
              <a:ext cx="15" cy="56"/>
            </a:xfrm>
            <a:custGeom>
              <a:avLst/>
              <a:gdLst>
                <a:gd name="T0" fmla="*/ 3 w 7"/>
                <a:gd name="T1" fmla="*/ 26 h 26"/>
                <a:gd name="T2" fmla="*/ 7 w 7"/>
                <a:gd name="T3" fmla="*/ 22 h 26"/>
                <a:gd name="T4" fmla="*/ 7 w 7"/>
                <a:gd name="T5" fmla="*/ 4 h 26"/>
                <a:gd name="T6" fmla="*/ 3 w 7"/>
                <a:gd name="T7" fmla="*/ 0 h 26"/>
                <a:gd name="T8" fmla="*/ 0 w 7"/>
                <a:gd name="T9" fmla="*/ 4 h 26"/>
                <a:gd name="T10" fmla="*/ 0 w 7"/>
                <a:gd name="T11" fmla="*/ 22 h 26"/>
                <a:gd name="T12" fmla="*/ 3 w 7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6">
                  <a:moveTo>
                    <a:pt x="3" y="26"/>
                  </a:moveTo>
                  <a:cubicBezTo>
                    <a:pt x="5" y="26"/>
                    <a:pt x="7" y="24"/>
                    <a:pt x="7" y="22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1" y="26"/>
                    <a:pt x="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21"/>
            <p:cNvSpPr>
              <a:spLocks/>
            </p:cNvSpPr>
            <p:nvPr/>
          </p:nvSpPr>
          <p:spPr bwMode="auto">
            <a:xfrm>
              <a:off x="4163" y="2166"/>
              <a:ext cx="15" cy="56"/>
            </a:xfrm>
            <a:custGeom>
              <a:avLst/>
              <a:gdLst>
                <a:gd name="T0" fmla="*/ 4 w 7"/>
                <a:gd name="T1" fmla="*/ 26 h 26"/>
                <a:gd name="T2" fmla="*/ 7 w 7"/>
                <a:gd name="T3" fmla="*/ 22 h 26"/>
                <a:gd name="T4" fmla="*/ 7 w 7"/>
                <a:gd name="T5" fmla="*/ 4 h 26"/>
                <a:gd name="T6" fmla="*/ 4 w 7"/>
                <a:gd name="T7" fmla="*/ 0 h 26"/>
                <a:gd name="T8" fmla="*/ 0 w 7"/>
                <a:gd name="T9" fmla="*/ 4 h 26"/>
                <a:gd name="T10" fmla="*/ 0 w 7"/>
                <a:gd name="T11" fmla="*/ 22 h 26"/>
                <a:gd name="T12" fmla="*/ 4 w 7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6">
                  <a:moveTo>
                    <a:pt x="4" y="26"/>
                  </a:moveTo>
                  <a:cubicBezTo>
                    <a:pt x="6" y="26"/>
                    <a:pt x="7" y="24"/>
                    <a:pt x="7" y="22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2" y="26"/>
                    <a:pt x="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22"/>
            <p:cNvSpPr>
              <a:spLocks/>
            </p:cNvSpPr>
            <p:nvPr/>
          </p:nvSpPr>
          <p:spPr bwMode="auto">
            <a:xfrm>
              <a:off x="4163" y="2205"/>
              <a:ext cx="125" cy="17"/>
            </a:xfrm>
            <a:custGeom>
              <a:avLst/>
              <a:gdLst>
                <a:gd name="T0" fmla="*/ 4 w 58"/>
                <a:gd name="T1" fmla="*/ 8 h 8"/>
                <a:gd name="T2" fmla="*/ 55 w 58"/>
                <a:gd name="T3" fmla="*/ 8 h 8"/>
                <a:gd name="T4" fmla="*/ 58 w 58"/>
                <a:gd name="T5" fmla="*/ 4 h 8"/>
                <a:gd name="T6" fmla="*/ 55 w 58"/>
                <a:gd name="T7" fmla="*/ 0 h 8"/>
                <a:gd name="T8" fmla="*/ 4 w 58"/>
                <a:gd name="T9" fmla="*/ 0 h 8"/>
                <a:gd name="T10" fmla="*/ 0 w 58"/>
                <a:gd name="T11" fmla="*/ 4 h 8"/>
                <a:gd name="T12" fmla="*/ 4 w 5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8">
                  <a:moveTo>
                    <a:pt x="4" y="8"/>
                  </a:moveTo>
                  <a:cubicBezTo>
                    <a:pt x="55" y="8"/>
                    <a:pt x="55" y="8"/>
                    <a:pt x="55" y="8"/>
                  </a:cubicBezTo>
                  <a:cubicBezTo>
                    <a:pt x="57" y="8"/>
                    <a:pt x="58" y="6"/>
                    <a:pt x="58" y="4"/>
                  </a:cubicBezTo>
                  <a:cubicBezTo>
                    <a:pt x="58" y="2"/>
                    <a:pt x="57" y="0"/>
                    <a:pt x="5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5" name="Title 1"/>
          <p:cNvSpPr txBox="1">
            <a:spLocks/>
          </p:cNvSpPr>
          <p:nvPr/>
        </p:nvSpPr>
        <p:spPr>
          <a:xfrm>
            <a:off x="695708" y="2022841"/>
            <a:ext cx="2482850" cy="3411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 smtClean="0">
                <a:solidFill>
                  <a:srgbClr val="EBA258"/>
                </a:solidFill>
              </a:rPr>
              <a:t>exercise</a:t>
            </a:r>
            <a:endParaRPr lang="en-US" sz="3200" dirty="0">
              <a:solidFill>
                <a:srgbClr val="EBA258"/>
              </a:solidFill>
            </a:endParaRPr>
          </a:p>
        </p:txBody>
      </p:sp>
      <p:sp>
        <p:nvSpPr>
          <p:cNvPr id="106" name="Title 1"/>
          <p:cNvSpPr txBox="1">
            <a:spLocks/>
          </p:cNvSpPr>
          <p:nvPr/>
        </p:nvSpPr>
        <p:spPr>
          <a:xfrm>
            <a:off x="9648760" y="1923997"/>
            <a:ext cx="2347554" cy="4379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200" dirty="0" smtClean="0">
                <a:solidFill>
                  <a:srgbClr val="8797CB"/>
                </a:solidFill>
              </a:rPr>
              <a:t>air</a:t>
            </a:r>
            <a:r>
              <a:rPr lang="zh-TW" altLang="en-US" sz="3200" dirty="0" smtClean="0">
                <a:solidFill>
                  <a:srgbClr val="8797CB"/>
                </a:solidFill>
              </a:rPr>
              <a:t> </a:t>
            </a:r>
            <a:r>
              <a:rPr lang="en-US" altLang="zh-TW" sz="3200" dirty="0" smtClean="0">
                <a:solidFill>
                  <a:srgbClr val="8797CB"/>
                </a:solidFill>
              </a:rPr>
              <a:t>quality</a:t>
            </a:r>
            <a:endParaRPr lang="en-US" sz="3200" dirty="0">
              <a:solidFill>
                <a:srgbClr val="8797CB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725662" y="2540948"/>
            <a:ext cx="34708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b="1" dirty="0">
                <a:solidFill>
                  <a:schemeClr val="bg2">
                    <a:lumMod val="10000"/>
                  </a:schemeClr>
                </a:solidFill>
              </a:rPr>
              <a:t>Recently, </a:t>
            </a:r>
            <a:endParaRPr kumimoji="1" lang="en-US" altLang="zh-TW" sz="2400" b="1" dirty="0" smtClean="0">
              <a:solidFill>
                <a:schemeClr val="bg2">
                  <a:lumMod val="10000"/>
                </a:schemeClr>
              </a:solidFill>
            </a:endParaRPr>
          </a:p>
          <a:p>
            <a:r>
              <a:rPr kumimoji="1" lang="en-US" altLang="zh-TW" sz="2400" b="1" dirty="0" smtClean="0">
                <a:solidFill>
                  <a:schemeClr val="bg2">
                    <a:lumMod val="10000"/>
                  </a:schemeClr>
                </a:solidFill>
              </a:rPr>
              <a:t>more </a:t>
            </a:r>
            <a:r>
              <a:rPr kumimoji="1" lang="en-US" altLang="zh-TW" sz="2400" b="1" dirty="0">
                <a:solidFill>
                  <a:schemeClr val="bg2">
                    <a:lumMod val="10000"/>
                  </a:schemeClr>
                </a:solidFill>
              </a:rPr>
              <a:t>and more people go to exercise for their health and body shape.</a:t>
            </a:r>
            <a:endParaRPr kumimoji="1" lang="zh-TW" altLang="en-US" sz="2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88" name="文字方塊 187"/>
          <p:cNvSpPr txBox="1"/>
          <p:nvPr/>
        </p:nvSpPr>
        <p:spPr>
          <a:xfrm>
            <a:off x="8097823" y="2791101"/>
            <a:ext cx="40941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b="1" dirty="0">
                <a:solidFill>
                  <a:schemeClr val="bg2">
                    <a:lumMod val="10000"/>
                  </a:schemeClr>
                </a:solidFill>
              </a:rPr>
              <a:t>A</a:t>
            </a:r>
            <a:r>
              <a:rPr kumimoji="1" lang="en-US" altLang="zh-TW" sz="2400" b="1" dirty="0" smtClean="0">
                <a:solidFill>
                  <a:schemeClr val="bg2">
                    <a:lumMod val="10000"/>
                  </a:schemeClr>
                </a:solidFill>
              </a:rPr>
              <a:t>ir </a:t>
            </a:r>
            <a:r>
              <a:rPr kumimoji="1" lang="en-US" altLang="zh-TW" sz="2400" b="1" dirty="0">
                <a:solidFill>
                  <a:schemeClr val="bg2">
                    <a:lumMod val="10000"/>
                  </a:schemeClr>
                </a:solidFill>
              </a:rPr>
              <a:t>quality is different between each </a:t>
            </a:r>
            <a:r>
              <a:rPr kumimoji="1" lang="en-US" altLang="zh-TW" sz="2400" b="1" dirty="0" smtClean="0">
                <a:solidFill>
                  <a:schemeClr val="bg2">
                    <a:lumMod val="10000"/>
                  </a:schemeClr>
                </a:solidFill>
              </a:rPr>
              <a:t>city.</a:t>
            </a:r>
          </a:p>
          <a:p>
            <a:r>
              <a:rPr kumimoji="1" lang="en-US" altLang="zh-TW" sz="2400" b="1" dirty="0">
                <a:solidFill>
                  <a:schemeClr val="bg2">
                    <a:lumMod val="10000"/>
                  </a:schemeClr>
                </a:solidFill>
              </a:rPr>
              <a:t>The </a:t>
            </a:r>
            <a:r>
              <a:rPr kumimoji="1" lang="en-US" altLang="zh-TW" sz="2400" b="1" dirty="0" smtClean="0">
                <a:solidFill>
                  <a:schemeClr val="bg2">
                    <a:lumMod val="10000"/>
                  </a:schemeClr>
                </a:solidFill>
              </a:rPr>
              <a:t>citizens </a:t>
            </a:r>
            <a:r>
              <a:rPr kumimoji="1" lang="en-US" altLang="zh-TW" sz="2400" b="1" dirty="0">
                <a:solidFill>
                  <a:schemeClr val="bg2">
                    <a:lumMod val="10000"/>
                  </a:schemeClr>
                </a:solidFill>
              </a:rPr>
              <a:t>may want to know the information of it but they don't know how to get </a:t>
            </a:r>
            <a:r>
              <a:rPr kumimoji="1" lang="en-US" altLang="zh-TW" sz="2400" b="1" dirty="0" smtClean="0">
                <a:solidFill>
                  <a:schemeClr val="bg2">
                    <a:lumMod val="10000"/>
                  </a:schemeClr>
                </a:solidFill>
              </a:rPr>
              <a:t>it.</a:t>
            </a:r>
            <a:endParaRPr kumimoji="1" lang="zh-TW" altLang="en-US" sz="2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654488" y="5412352"/>
            <a:ext cx="113408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TW" sz="2400" b="1" dirty="0">
                <a:solidFill>
                  <a:schemeClr val="accent2">
                    <a:lumMod val="50000"/>
                  </a:schemeClr>
                </a:solidFill>
              </a:rPr>
              <a:t>Therefore, by the yearly information of air quality and the normal please that people go exercise.  We will analyze what kind of exercise is proper enough to fix the air quality there</a:t>
            </a:r>
            <a:r>
              <a:rPr kumimoji="1" lang="en-US" altLang="zh-TW" sz="2400" b="1" dirty="0" smtClean="0">
                <a:solidFill>
                  <a:schemeClr val="accent2">
                    <a:lumMod val="50000"/>
                  </a:schemeClr>
                </a:solidFill>
              </a:rPr>
              <a:t>.</a:t>
            </a:r>
            <a:r>
              <a:rPr kumimoji="1" lang="zh-TW" altLang="en-US" sz="24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kumimoji="1" lang="en-US" altLang="zh-TW" sz="2400" b="1" dirty="0" smtClean="0">
                <a:solidFill>
                  <a:schemeClr val="accent2">
                    <a:lumMod val="50000"/>
                  </a:schemeClr>
                </a:solidFill>
              </a:rPr>
              <a:t>So </a:t>
            </a:r>
            <a:r>
              <a:rPr kumimoji="1" lang="en-US" altLang="zh-TW" sz="2400" b="1" dirty="0">
                <a:solidFill>
                  <a:schemeClr val="accent2">
                    <a:lumMod val="50000"/>
                  </a:schemeClr>
                </a:solidFill>
              </a:rPr>
              <a:t>that we will not do harm to our body instead because of the bad air quality.</a:t>
            </a:r>
          </a:p>
        </p:txBody>
      </p:sp>
      <p:grpSp>
        <p:nvGrpSpPr>
          <p:cNvPr id="189" name="Group 22"/>
          <p:cNvGrpSpPr/>
          <p:nvPr/>
        </p:nvGrpSpPr>
        <p:grpSpPr>
          <a:xfrm rot="5400000" flipV="1">
            <a:off x="5913113" y="4381304"/>
            <a:ext cx="708741" cy="391070"/>
            <a:chOff x="8015924" y="3072611"/>
            <a:chExt cx="1520787" cy="302214"/>
          </a:xfrm>
        </p:grpSpPr>
        <p:cxnSp>
          <p:nvCxnSpPr>
            <p:cNvPr id="190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文字方塊 45"/>
          <p:cNvSpPr txBox="1"/>
          <p:nvPr/>
        </p:nvSpPr>
        <p:spPr>
          <a:xfrm>
            <a:off x="11649205" y="64509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6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1080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837802" y="4165601"/>
            <a:ext cx="6361283" cy="1606056"/>
          </a:xfrm>
        </p:spPr>
        <p:txBody>
          <a:bodyPr/>
          <a:lstStyle/>
          <a:p>
            <a:pPr marL="457200" indent="-457200" algn="dist">
              <a:buFont typeface="Arial" charset="0"/>
              <a:buChar char="•"/>
            </a:pPr>
            <a:r>
              <a:rPr kumimoji="1" lang="en-US" altLang="zh-TW" sz="7200" dirty="0" smtClean="0">
                <a:solidFill>
                  <a:schemeClr val="bg1"/>
                </a:solidFill>
              </a:rPr>
              <a:t>WEBSITE</a:t>
            </a:r>
            <a:endParaRPr kumimoji="1" lang="zh-TW" altLang="en-US" sz="7200" dirty="0">
              <a:solidFill>
                <a:schemeClr val="bg1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1649205" y="64509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>
                <a:solidFill>
                  <a:schemeClr val="bg1"/>
                </a:solidFill>
              </a:rPr>
              <a:t>7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057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46956" y="307063"/>
            <a:ext cx="4397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smtClean="0">
                <a:solidFill>
                  <a:schemeClr val="bg1"/>
                </a:solidFill>
              </a:rPr>
              <a:t>MEANING OF LOGO</a:t>
            </a:r>
            <a:endParaRPr kumimoji="1"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52" name="椭圆 24"/>
          <p:cNvSpPr/>
          <p:nvPr/>
        </p:nvSpPr>
        <p:spPr>
          <a:xfrm>
            <a:off x="9883243" y="1803748"/>
            <a:ext cx="1465337" cy="1208389"/>
          </a:xfrm>
          <a:prstGeom prst="ellipse">
            <a:avLst/>
          </a:prstGeom>
          <a:solidFill>
            <a:srgbClr val="EBA258"/>
          </a:solidFill>
          <a:ln w="28575">
            <a:solidFill>
              <a:srgbClr val="EBA2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AIR</a:t>
            </a:r>
          </a:p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QUALITY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grpSp>
        <p:nvGrpSpPr>
          <p:cNvPr id="53" name="Group 22"/>
          <p:cNvGrpSpPr/>
          <p:nvPr/>
        </p:nvGrpSpPr>
        <p:grpSpPr>
          <a:xfrm flipV="1">
            <a:off x="7926152" y="3197407"/>
            <a:ext cx="2408019" cy="786285"/>
            <a:chOff x="8015924" y="3072611"/>
            <a:chExt cx="1520787" cy="302214"/>
          </a:xfrm>
        </p:grpSpPr>
        <p:cxnSp>
          <p:nvCxnSpPr>
            <p:cNvPr id="54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EBA258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5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EBA258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60" name="Group 22"/>
          <p:cNvGrpSpPr/>
          <p:nvPr/>
        </p:nvGrpSpPr>
        <p:grpSpPr>
          <a:xfrm rot="10800000">
            <a:off x="1358271" y="3197407"/>
            <a:ext cx="2225140" cy="628202"/>
            <a:chOff x="8015924" y="3072611"/>
            <a:chExt cx="1520787" cy="302214"/>
          </a:xfrm>
        </p:grpSpPr>
        <p:cxnSp>
          <p:nvCxnSpPr>
            <p:cNvPr id="61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CD8E74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2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CD8E74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63" name="椭圆 24"/>
          <p:cNvSpPr/>
          <p:nvPr/>
        </p:nvSpPr>
        <p:spPr>
          <a:xfrm>
            <a:off x="460831" y="1842185"/>
            <a:ext cx="1465337" cy="1208389"/>
          </a:xfrm>
          <a:prstGeom prst="ellipse">
            <a:avLst/>
          </a:prstGeom>
          <a:solidFill>
            <a:srgbClr val="CD92A5"/>
          </a:solidFill>
          <a:ln w="28575">
            <a:solidFill>
              <a:srgbClr val="CD92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WEBSITE</a:t>
            </a:r>
          </a:p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LOGO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grpSp>
        <p:nvGrpSpPr>
          <p:cNvPr id="64" name="Group 22"/>
          <p:cNvGrpSpPr/>
          <p:nvPr/>
        </p:nvGrpSpPr>
        <p:grpSpPr>
          <a:xfrm flipV="1">
            <a:off x="5750892" y="5139928"/>
            <a:ext cx="2403547" cy="348103"/>
            <a:chOff x="8015924" y="3072611"/>
            <a:chExt cx="1520787" cy="302214"/>
          </a:xfrm>
        </p:grpSpPr>
        <p:cxnSp>
          <p:nvCxnSpPr>
            <p:cNvPr id="68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3B718D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9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3B718D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70" name="椭圆 24"/>
          <p:cNvSpPr/>
          <p:nvPr/>
        </p:nvSpPr>
        <p:spPr>
          <a:xfrm>
            <a:off x="8372820" y="4687659"/>
            <a:ext cx="1728592" cy="120838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28575">
            <a:solidFill>
              <a:srgbClr val="3B7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HEALTH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grpSp>
        <p:nvGrpSpPr>
          <p:cNvPr id="77" name="Group 22"/>
          <p:cNvGrpSpPr/>
          <p:nvPr/>
        </p:nvGrpSpPr>
        <p:grpSpPr>
          <a:xfrm rot="5400000">
            <a:off x="2392149" y="4757200"/>
            <a:ext cx="1104643" cy="721856"/>
            <a:chOff x="8015924" y="3072611"/>
            <a:chExt cx="1520787" cy="302214"/>
          </a:xfrm>
        </p:grpSpPr>
        <p:cxnSp>
          <p:nvCxnSpPr>
            <p:cNvPr id="78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81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82" name="椭圆 24"/>
          <p:cNvSpPr/>
          <p:nvPr/>
        </p:nvSpPr>
        <p:spPr>
          <a:xfrm>
            <a:off x="768549" y="5398896"/>
            <a:ext cx="1677000" cy="109879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SLOGAN</a:t>
            </a:r>
          </a:p>
        </p:txBody>
      </p:sp>
      <p:sp>
        <p:nvSpPr>
          <p:cNvPr id="83" name="文字方塊 82"/>
          <p:cNvSpPr txBox="1"/>
          <p:nvPr/>
        </p:nvSpPr>
        <p:spPr>
          <a:xfrm>
            <a:off x="11649205" y="64509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8</a:t>
            </a:r>
            <a:endParaRPr kumimoji="1"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861" y="1842185"/>
            <a:ext cx="5544291" cy="385606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731905" y="6257990"/>
            <a:ext cx="45553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Link:</a:t>
            </a:r>
            <a:r>
              <a:rPr lang="zh-TW" altLang="en-US" dirty="0" smtClean="0">
                <a:hlinkClick r:id="rId4"/>
              </a:rPr>
              <a:t>https</a:t>
            </a:r>
            <a:r>
              <a:rPr lang="zh-TW" altLang="en-US" dirty="0">
                <a:hlinkClick r:id="rId4"/>
              </a:rPr>
              <a:t>://fuminghuang.github.io/asian_gfe</a:t>
            </a:r>
            <a:r>
              <a:rPr lang="zh-TW" altLang="en-US" dirty="0" smtClean="0">
                <a:hlinkClick r:id="rId4"/>
              </a:rPr>
              <a:t>/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037104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67537"/>
            <a:ext cx="12192000" cy="729012"/>
          </a:xfrm>
          <a:prstGeom prst="rect">
            <a:avLst/>
          </a:prstGeom>
          <a:solidFill>
            <a:srgbClr val="A94C3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4"/>
          <p:cNvSpPr txBox="1"/>
          <p:nvPr/>
        </p:nvSpPr>
        <p:spPr>
          <a:xfrm>
            <a:off x="246956" y="307063"/>
            <a:ext cx="4397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3600" b="1" dirty="0" smtClean="0">
                <a:solidFill>
                  <a:schemeClr val="bg1"/>
                </a:solidFill>
              </a:rPr>
              <a:t>HOME PAGE</a:t>
            </a:r>
            <a:endParaRPr kumimoji="1"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572" y="1150378"/>
            <a:ext cx="6094186" cy="5544339"/>
          </a:xfrm>
          <a:prstGeom prst="rect">
            <a:avLst/>
          </a:prstGeom>
        </p:spPr>
      </p:pic>
      <p:sp>
        <p:nvSpPr>
          <p:cNvPr id="52" name="椭圆 24"/>
          <p:cNvSpPr/>
          <p:nvPr/>
        </p:nvSpPr>
        <p:spPr>
          <a:xfrm>
            <a:off x="9883243" y="1803748"/>
            <a:ext cx="1465337" cy="1208389"/>
          </a:xfrm>
          <a:prstGeom prst="ellipse">
            <a:avLst/>
          </a:prstGeom>
          <a:solidFill>
            <a:srgbClr val="EBA258"/>
          </a:solidFill>
          <a:ln w="28575">
            <a:solidFill>
              <a:srgbClr val="EBA2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WEBSITE</a:t>
            </a:r>
          </a:p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NAME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grpSp>
        <p:nvGrpSpPr>
          <p:cNvPr id="53" name="Group 22"/>
          <p:cNvGrpSpPr/>
          <p:nvPr/>
        </p:nvGrpSpPr>
        <p:grpSpPr>
          <a:xfrm flipV="1">
            <a:off x="7083294" y="2542784"/>
            <a:ext cx="2624377" cy="348103"/>
            <a:chOff x="8015924" y="3072611"/>
            <a:chExt cx="1520787" cy="302214"/>
          </a:xfrm>
        </p:grpSpPr>
        <p:cxnSp>
          <p:nvCxnSpPr>
            <p:cNvPr id="54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EBA258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5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EBA258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60" name="Group 22"/>
          <p:cNvGrpSpPr/>
          <p:nvPr/>
        </p:nvGrpSpPr>
        <p:grpSpPr>
          <a:xfrm rot="10800000">
            <a:off x="1374403" y="3493890"/>
            <a:ext cx="2624377" cy="628202"/>
            <a:chOff x="8015924" y="3072611"/>
            <a:chExt cx="1520787" cy="302214"/>
          </a:xfrm>
        </p:grpSpPr>
        <p:cxnSp>
          <p:nvCxnSpPr>
            <p:cNvPr id="61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CD8E74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2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CD8E74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63" name="椭圆 24"/>
          <p:cNvSpPr/>
          <p:nvPr/>
        </p:nvSpPr>
        <p:spPr>
          <a:xfrm>
            <a:off x="246956" y="2190318"/>
            <a:ext cx="1465337" cy="1208389"/>
          </a:xfrm>
          <a:prstGeom prst="ellipse">
            <a:avLst/>
          </a:prstGeom>
          <a:solidFill>
            <a:srgbClr val="CD92A5"/>
          </a:solidFill>
          <a:ln w="28575">
            <a:solidFill>
              <a:srgbClr val="CD92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WEBSITE</a:t>
            </a:r>
          </a:p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LOGO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grpSp>
        <p:nvGrpSpPr>
          <p:cNvPr id="64" name="Group 22"/>
          <p:cNvGrpSpPr/>
          <p:nvPr/>
        </p:nvGrpSpPr>
        <p:grpSpPr>
          <a:xfrm flipV="1">
            <a:off x="7717483" y="5130935"/>
            <a:ext cx="2403547" cy="348103"/>
            <a:chOff x="8015924" y="3072611"/>
            <a:chExt cx="1520787" cy="302214"/>
          </a:xfrm>
        </p:grpSpPr>
        <p:cxnSp>
          <p:nvCxnSpPr>
            <p:cNvPr id="68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rgbClr val="3B718D"/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9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rgbClr val="3B718D"/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70" name="椭圆 24"/>
          <p:cNvSpPr/>
          <p:nvPr/>
        </p:nvSpPr>
        <p:spPr>
          <a:xfrm>
            <a:off x="10121030" y="3931539"/>
            <a:ext cx="1728592" cy="120838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28575">
            <a:solidFill>
              <a:srgbClr val="3B7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CONTENTS</a:t>
            </a:r>
            <a:endParaRPr lang="zh-CN" altLang="en-US" sz="1400" b="1" dirty="0">
              <a:solidFill>
                <a:schemeClr val="bg1"/>
              </a:solidFill>
              <a:latin typeface="微软雅黑"/>
            </a:endParaRPr>
          </a:p>
        </p:txBody>
      </p:sp>
      <p:grpSp>
        <p:nvGrpSpPr>
          <p:cNvPr id="77" name="Group 22"/>
          <p:cNvGrpSpPr/>
          <p:nvPr/>
        </p:nvGrpSpPr>
        <p:grpSpPr>
          <a:xfrm rot="10800000">
            <a:off x="1133360" y="5896048"/>
            <a:ext cx="2624377" cy="452383"/>
            <a:chOff x="8015924" y="3072611"/>
            <a:chExt cx="1520787" cy="302214"/>
          </a:xfrm>
        </p:grpSpPr>
        <p:cxnSp>
          <p:nvCxnSpPr>
            <p:cNvPr id="78" name="Straight Connector 23"/>
            <p:cNvCxnSpPr/>
            <p:nvPr/>
          </p:nvCxnSpPr>
          <p:spPr>
            <a:xfrm>
              <a:off x="8015924" y="3073400"/>
              <a:ext cx="1241425" cy="0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81" name="Straight Connector 24"/>
            <p:cNvCxnSpPr/>
            <p:nvPr/>
          </p:nvCxnSpPr>
          <p:spPr>
            <a:xfrm>
              <a:off x="9247825" y="3072611"/>
              <a:ext cx="288886" cy="302214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  <a:tailEnd type="oval" w="lg" len="lg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82" name="椭圆 24"/>
          <p:cNvSpPr/>
          <p:nvPr/>
        </p:nvSpPr>
        <p:spPr>
          <a:xfrm>
            <a:off x="195925" y="4571655"/>
            <a:ext cx="1677000" cy="109879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400" b="1" dirty="0" smtClean="0">
                <a:solidFill>
                  <a:schemeClr val="bg1"/>
                </a:solidFill>
                <a:latin typeface="微软雅黑"/>
              </a:rPr>
              <a:t>WEBPAGES</a:t>
            </a:r>
          </a:p>
        </p:txBody>
      </p:sp>
      <p:sp>
        <p:nvSpPr>
          <p:cNvPr id="83" name="文字方塊 82"/>
          <p:cNvSpPr txBox="1"/>
          <p:nvPr/>
        </p:nvSpPr>
        <p:spPr>
          <a:xfrm>
            <a:off x="11649205" y="64509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9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3977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16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C4646"/>
      </a:accent1>
      <a:accent2>
        <a:srgbClr val="17BEDF"/>
      </a:accent2>
      <a:accent3>
        <a:srgbClr val="A5A5A5"/>
      </a:accent3>
      <a:accent4>
        <a:srgbClr val="FFCF37"/>
      </a:accent4>
      <a:accent5>
        <a:srgbClr val="64F290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1060</TotalTime>
  <Words>486</Words>
  <Application>Microsoft Macintosh PowerPoint</Application>
  <PresentationFormat>寬螢幕</PresentationFormat>
  <Paragraphs>130</Paragraphs>
  <Slides>18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5" baseType="lpstr">
      <vt:lpstr>Calibri</vt:lpstr>
      <vt:lpstr>Microsoft YaHei</vt:lpstr>
      <vt:lpstr>Segoe UI Light</vt:lpstr>
      <vt:lpstr>微软雅黑</vt:lpstr>
      <vt:lpstr>新細明體</vt:lpstr>
      <vt:lpstr>Arial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04113046</cp:lastModifiedBy>
  <cp:revision>79</cp:revision>
  <dcterms:created xsi:type="dcterms:W3CDTF">2015-09-29T02:37:32Z</dcterms:created>
  <dcterms:modified xsi:type="dcterms:W3CDTF">2017-08-06T01:02:57Z</dcterms:modified>
</cp:coreProperties>
</file>

<file path=docProps/thumbnail.jpeg>
</file>